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01729-AB64-4B4A-BE58-C48D976B0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DB7084-8095-4212-AF9A-EBB42FB1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8344E1-89E7-4070-8050-407C3C40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BBF512-1781-48EA-B229-54E1191C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F02666-DEC9-4F4E-ABB7-692B4FB7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17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68DCA1-1FAA-489D-B708-995019615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51A429-970D-4BCE-B6AB-6AFA0EAE9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751E56-B16C-46B5-8D65-DEBF5B2B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15599F-FA73-4ADE-BF97-A0970449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1E545-580C-4251-9CAD-05C86E48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4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02F799C-F331-40DE-84A7-532DB421C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A852DF-8E10-4FC7-9231-9DD16B06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2C740A-3F0F-416A-8D9C-6E89706E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6E0EC3-118A-47ED-83E1-E6B4BFD5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F56ACF-8ABE-421D-9AD1-B1A213EC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519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515B6-969A-4076-A5A3-230A9F4B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606B47-7045-4EED-8F51-ECD29E1AB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4E3FAC-9D1C-4B6C-B6A7-ABD06459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067376-D348-4A25-85CF-C4B0C774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7A227C-0C96-4904-A63B-C1B5601C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38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568C46-9252-4E21-8A0F-36457E98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2FFF3F-C2F2-4811-9506-1B2687F0E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870241-6268-4B0D-88C8-10E81893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E7F611-88DD-4097-AD0A-BD35062F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0D8899-97FC-4512-B81D-B19D0105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10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B983A6-2BBC-4F57-88BA-F34ABDAC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4C076F-79B9-4DB4-8F9C-7839689F8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65EFC6-32FD-4562-A069-3A473978D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3F7F20-1CDF-4207-B353-1543EBF8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1BD4C1-4261-43C2-A75F-794E5064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A749F6-BACF-4520-8EBD-D9F6EBA0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45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7B4E9E-54FA-4D08-AB4C-5089AB951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FD5E8A-D76B-433D-8936-F6371641A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5691FF-06AE-4612-AB88-E1ECEE659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E0DD520-0C95-4121-83D9-48228A5CD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3699D0-41EC-4458-957A-B6FB36F50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396D90E-A3F3-4544-9A87-9C18A19F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1F5D3BB-0BF8-41C3-85CF-C030611E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A28CE3-A9CD-4286-80BA-80C72209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52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CE8F6C-D82C-41CF-99B1-183150F3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1B9C6EE-0F3D-4D05-A2D2-40708712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728D59-68E9-4291-BD26-1317A289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8E0E5E-F817-4F0B-8D77-7E9E1291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13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236D9A-C356-4DE8-B72C-8AD30E76B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8AAE999-4748-4530-85EE-7A56E588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4E14CB-CC8B-49A0-8920-BB1DD9ED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64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CFC77D-AC63-4D2C-9F8D-032A4F96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3C9C8B-0D1D-4589-8E0B-777CFFEB0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1CEBD5-27C9-4A2E-890F-69517BDDA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5A3CF1-98B8-40EF-8FF4-6816BD348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05F252-5F2F-41EE-8FFD-933C09F0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83647D-F963-49DD-8022-01729E224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67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8067D6-2725-4573-ADA6-0D3858BE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4608761-0049-49E6-88BB-D41483AD8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0CF1AF-D0EF-404A-8076-9A6069906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38D192-6DC1-483A-822F-7618FABC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6D46F58-46C2-4401-B43F-B50EECBE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402BDE-62A4-4783-945C-332AA575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35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3F624F0-CA9F-4BBE-B1A9-852A1D5F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F46C6E-7B3B-4ACF-87DE-6130A956F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3B5836-8249-4693-8D1C-82AA92DED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4F6C-16B0-48C1-9413-12FA63184E55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52BCA4-1FEE-4E14-B71C-0D313ADD6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3641-ABD6-41A3-8874-194A9B97C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96D8B-273E-401B-B65C-1B52397AC0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29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5144D-BEAB-4378-B097-7C12E9EB3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3742"/>
            <a:ext cx="9286240" cy="1437323"/>
          </a:xfrm>
        </p:spPr>
        <p:txBody>
          <a:bodyPr>
            <a:noAutofit/>
          </a:bodyPr>
          <a:lstStyle/>
          <a:p>
            <a:r>
              <a:rPr lang="sv-SE" sz="6600" b="1" dirty="0"/>
              <a:t>Ekonomisk rapport</a:t>
            </a:r>
            <a:endParaRPr lang="sv-SE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6B293-894C-463E-86F5-0FDDA274D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080" y="4754880"/>
            <a:ext cx="8260080" cy="1010920"/>
          </a:xfrm>
        </p:spPr>
        <p:txBody>
          <a:bodyPr>
            <a:normAutofit fontScale="85000" lnSpcReduction="20000"/>
          </a:bodyPr>
          <a:lstStyle/>
          <a:p>
            <a:endParaRPr lang="sv-SE" sz="3600" dirty="0"/>
          </a:p>
          <a:p>
            <a:r>
              <a:rPr lang="sv-SE" sz="4200" dirty="0">
                <a:latin typeface="+mj-lt"/>
              </a:rPr>
              <a:t>2023-02-27</a:t>
            </a:r>
          </a:p>
          <a:p>
            <a:endParaRPr lang="sv-SE" sz="4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FD361F-F619-4AC6-902E-09B3D3B00E25}"/>
              </a:ext>
            </a:extLst>
          </p:cNvPr>
          <p:cNvSpPr txBox="1"/>
          <p:nvPr/>
        </p:nvSpPr>
        <p:spPr>
          <a:xfrm>
            <a:off x="2265680" y="4012437"/>
            <a:ext cx="780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>
                <a:latin typeface="+mj-lt"/>
              </a:rPr>
              <a:t>Vinterlandskap 2023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BF4482C-9307-58CB-795A-E2C1FB5BC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48" y="963163"/>
            <a:ext cx="1774904" cy="178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2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444CF8C-D2D6-465E-9C5F-1A5C07336063}"/>
              </a:ext>
            </a:extLst>
          </p:cNvPr>
          <p:cNvSpPr txBox="1">
            <a:spLocks/>
          </p:cNvSpPr>
          <p:nvPr/>
        </p:nvSpPr>
        <p:spPr>
          <a:xfrm>
            <a:off x="835572" y="4818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5400" b="1" dirty="0"/>
              <a:t>Ekonomisk status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113DF7-DECF-4A61-92A2-7ED2EB27EDBF}"/>
              </a:ext>
            </a:extLst>
          </p:cNvPr>
          <p:cNvSpPr txBox="1">
            <a:spLocks/>
          </p:cNvSpPr>
          <p:nvPr/>
        </p:nvSpPr>
        <p:spPr>
          <a:xfrm>
            <a:off x="835572" y="1629420"/>
            <a:ext cx="10512972" cy="43954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v-SE" sz="4400" dirty="0"/>
              <a:t>Kassa och Bank: </a:t>
            </a:r>
            <a:r>
              <a:rPr lang="sv-SE" sz="4400" b="1" dirty="0"/>
              <a:t>ca 911 000kr</a:t>
            </a:r>
          </a:p>
          <a:p>
            <a:pPr>
              <a:lnSpc>
                <a:spcPct val="150000"/>
              </a:lnSpc>
            </a:pPr>
            <a:r>
              <a:rPr lang="sv-SE" sz="4400" dirty="0"/>
              <a:t>Leverantörsskulder: </a:t>
            </a:r>
            <a:r>
              <a:rPr lang="sv-SE" sz="4400" b="1" dirty="0"/>
              <a:t>ca 450 000 kr</a:t>
            </a:r>
          </a:p>
          <a:p>
            <a:pPr>
              <a:lnSpc>
                <a:spcPct val="150000"/>
              </a:lnSpc>
            </a:pPr>
            <a:r>
              <a:rPr lang="sv-SE" sz="4400" dirty="0"/>
              <a:t>Kundfordringar: </a:t>
            </a:r>
            <a:r>
              <a:rPr lang="sv-SE" sz="4400" b="1" dirty="0"/>
              <a:t>ca 360 000 kr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–"/>
            </a:pPr>
            <a:r>
              <a:rPr lang="sv-SE" sz="4400" dirty="0"/>
              <a:t>Varav medlemsskulder: </a:t>
            </a:r>
            <a:r>
              <a:rPr lang="sv-SE" sz="4400" b="1" dirty="0"/>
              <a:t>ca 21 000 kr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832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9E620-9C2B-47C1-AB57-4E58FDB60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7680" y="0"/>
            <a:ext cx="12679680" cy="6492875"/>
          </a:xfrm>
        </p:spPr>
        <p:txBody>
          <a:bodyPr/>
          <a:lstStyle/>
          <a:p>
            <a:pPr algn="ctr"/>
            <a:r>
              <a:rPr lang="sv-SE" b="1" dirty="0"/>
              <a:t>Resultatrapport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720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F5219FB-CF52-215A-8E4E-7175B9C9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Intäkter 01.07.22 – 15.02.23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B22D1CF-B51F-CF2C-CE2B-FDB773A85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3637" y="1858169"/>
            <a:ext cx="732472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ECDA-F613-4854-AD82-32124C38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Kostnader 01.07.22 – 15.02.23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3448022B-B4DE-D75D-5983-AFF66150C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6146" y="1825625"/>
            <a:ext cx="53797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2107FE-30B0-DE78-67AC-5799DBA78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Kostnader 01.07.22 – 15.02.23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98E85FFA-8841-8403-6A15-D87D9AA40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0076" y="1825625"/>
            <a:ext cx="503184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4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3DCE-C562-46F3-A4B4-2E1AA14F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hittills 01.07.22 – 15.02.23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5C3E1B28-7757-5D51-81BC-41F818811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0810" y="3301495"/>
            <a:ext cx="10250380" cy="13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6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99A1-2159-4B7F-ADFB-1922FDA8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93445"/>
            <a:ext cx="10927080" cy="4653915"/>
          </a:xfrm>
        </p:spPr>
        <p:txBody>
          <a:bodyPr>
            <a:normAutofit/>
          </a:bodyPr>
          <a:lstStyle/>
          <a:p>
            <a:pPr algn="ctr"/>
            <a:r>
              <a:rPr lang="sv-SE" sz="6600" b="1" dirty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369730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53</Words>
  <Application>Microsoft Office PowerPoint</Application>
  <PresentationFormat>Bredbild</PresentationFormat>
  <Paragraphs>15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Ekonomisk rapport</vt:lpstr>
      <vt:lpstr>PowerPoint-presentation</vt:lpstr>
      <vt:lpstr>Resultatrapport</vt:lpstr>
      <vt:lpstr>Intäkter 01.07.22 – 15.02.23</vt:lpstr>
      <vt:lpstr>Kostnader 01.07.22 – 15.02.23</vt:lpstr>
      <vt:lpstr>Kostnader 01.07.22 – 15.02.23</vt:lpstr>
      <vt:lpstr>Resultat hittills 01.07.22 – 15.02.23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rapport</dc:title>
  <dc:creator>2Q</dc:creator>
  <cp:lastModifiedBy>Andre Kurator</cp:lastModifiedBy>
  <cp:revision>12</cp:revision>
  <dcterms:created xsi:type="dcterms:W3CDTF">2019-09-11T11:44:00Z</dcterms:created>
  <dcterms:modified xsi:type="dcterms:W3CDTF">2023-02-22T15:45:20Z</dcterms:modified>
</cp:coreProperties>
</file>