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71" r:id="rId4"/>
    <p:sldId id="272" r:id="rId5"/>
    <p:sldId id="267" r:id="rId6"/>
    <p:sldId id="268" r:id="rId7"/>
    <p:sldId id="273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Kurator" userId="1b2cf29e414f4463" providerId="LiveId" clId="{602DA74F-B571-4280-9686-61FB514F2FCE}"/>
    <pc:docChg chg="custSel modSld">
      <pc:chgData name="Andre Kurator" userId="1b2cf29e414f4463" providerId="LiveId" clId="{602DA74F-B571-4280-9686-61FB514F2FCE}" dt="2024-02-20T15:52:10.269" v="79" actId="1076"/>
      <pc:docMkLst>
        <pc:docMk/>
      </pc:docMkLst>
      <pc:sldChg chg="modSp mod">
        <pc:chgData name="Andre Kurator" userId="1b2cf29e414f4463" providerId="LiveId" clId="{602DA74F-B571-4280-9686-61FB514F2FCE}" dt="2024-02-20T15:49:28.723" v="61" actId="20577"/>
        <pc:sldMkLst>
          <pc:docMk/>
          <pc:sldMk cId="458324566" sldId="258"/>
        </pc:sldMkLst>
        <pc:spChg chg="mod">
          <ac:chgData name="Andre Kurator" userId="1b2cf29e414f4463" providerId="LiveId" clId="{602DA74F-B571-4280-9686-61FB514F2FCE}" dt="2024-02-20T15:49:28.723" v="61" actId="20577"/>
          <ac:spMkLst>
            <pc:docMk/>
            <pc:sldMk cId="458324566" sldId="258"/>
            <ac:spMk id="5" creationId="{1B113DF7-DECF-4A61-92A2-7ED2EB27EDBF}"/>
          </ac:spMkLst>
        </pc:spChg>
      </pc:sldChg>
      <pc:sldChg chg="modSp mod">
        <pc:chgData name="Andre Kurator" userId="1b2cf29e414f4463" providerId="LiveId" clId="{602DA74F-B571-4280-9686-61FB514F2FCE}" dt="2024-02-20T15:47:54.472" v="28" actId="20577"/>
        <pc:sldMkLst>
          <pc:docMk/>
          <pc:sldMk cId="3373180623" sldId="266"/>
        </pc:sldMkLst>
        <pc:spChg chg="mod">
          <ac:chgData name="Andre Kurator" userId="1b2cf29e414f4463" providerId="LiveId" clId="{602DA74F-B571-4280-9686-61FB514F2FCE}" dt="2024-02-20T15:47:54.472" v="28" actId="20577"/>
          <ac:spMkLst>
            <pc:docMk/>
            <pc:sldMk cId="3373180623" sldId="266"/>
            <ac:spMk id="5" creationId="{93C5B4EE-62F5-B74B-7495-60C4EB08EBBF}"/>
          </ac:spMkLst>
        </pc:spChg>
      </pc:sldChg>
      <pc:sldChg chg="addSp delSp modSp mod">
        <pc:chgData name="Andre Kurator" userId="1b2cf29e414f4463" providerId="LiveId" clId="{602DA74F-B571-4280-9686-61FB514F2FCE}" dt="2024-02-20T15:51:11.142" v="70" actId="1076"/>
        <pc:sldMkLst>
          <pc:docMk/>
          <pc:sldMk cId="3263784619" sldId="267"/>
        </pc:sldMkLst>
        <pc:picChg chg="del">
          <ac:chgData name="Andre Kurator" userId="1b2cf29e414f4463" providerId="LiveId" clId="{602DA74F-B571-4280-9686-61FB514F2FCE}" dt="2024-02-20T15:50:47.913" v="65" actId="478"/>
          <ac:picMkLst>
            <pc:docMk/>
            <pc:sldMk cId="3263784619" sldId="267"/>
            <ac:picMk id="5" creationId="{31CB58D7-BC5B-6C45-C77D-8E3723C75025}"/>
          </ac:picMkLst>
        </pc:picChg>
        <pc:picChg chg="add mod">
          <ac:chgData name="Andre Kurator" userId="1b2cf29e414f4463" providerId="LiveId" clId="{602DA74F-B571-4280-9686-61FB514F2FCE}" dt="2024-02-20T15:51:11.142" v="70" actId="1076"/>
          <ac:picMkLst>
            <pc:docMk/>
            <pc:sldMk cId="3263784619" sldId="267"/>
            <ac:picMk id="6" creationId="{2B2CBC27-4CC8-7444-A460-BB4C2E8B1776}"/>
          </ac:picMkLst>
        </pc:picChg>
      </pc:sldChg>
      <pc:sldChg chg="addSp delSp modSp mod">
        <pc:chgData name="Andre Kurator" userId="1b2cf29e414f4463" providerId="LiveId" clId="{602DA74F-B571-4280-9686-61FB514F2FCE}" dt="2024-02-20T15:51:39.245" v="74" actId="1076"/>
        <pc:sldMkLst>
          <pc:docMk/>
          <pc:sldMk cId="166085894" sldId="268"/>
        </pc:sldMkLst>
        <pc:picChg chg="del">
          <ac:chgData name="Andre Kurator" userId="1b2cf29e414f4463" providerId="LiveId" clId="{602DA74F-B571-4280-9686-61FB514F2FCE}" dt="2024-02-20T15:51:20.201" v="71" actId="478"/>
          <ac:picMkLst>
            <pc:docMk/>
            <pc:sldMk cId="166085894" sldId="268"/>
            <ac:picMk id="3" creationId="{CE257942-47DB-DB98-D5A6-D536A8E15DED}"/>
          </ac:picMkLst>
        </pc:picChg>
        <pc:picChg chg="add mod">
          <ac:chgData name="Andre Kurator" userId="1b2cf29e414f4463" providerId="LiveId" clId="{602DA74F-B571-4280-9686-61FB514F2FCE}" dt="2024-02-20T15:51:39.245" v="74" actId="1076"/>
          <ac:picMkLst>
            <pc:docMk/>
            <pc:sldMk cId="166085894" sldId="268"/>
            <ac:picMk id="5" creationId="{71CD3D2A-B6ED-BD39-4F4A-5494B7871B95}"/>
          </ac:picMkLst>
        </pc:picChg>
      </pc:sldChg>
      <pc:sldChg chg="addSp delSp modSp mod">
        <pc:chgData name="Andre Kurator" userId="1b2cf29e414f4463" providerId="LiveId" clId="{602DA74F-B571-4280-9686-61FB514F2FCE}" dt="2024-02-20T15:50:33.334" v="64" actId="1076"/>
        <pc:sldMkLst>
          <pc:docMk/>
          <pc:sldMk cId="2229860180" sldId="272"/>
        </pc:sldMkLst>
        <pc:picChg chg="del">
          <ac:chgData name="Andre Kurator" userId="1b2cf29e414f4463" providerId="LiveId" clId="{602DA74F-B571-4280-9686-61FB514F2FCE}" dt="2024-02-20T15:50:10.816" v="62" actId="478"/>
          <ac:picMkLst>
            <pc:docMk/>
            <pc:sldMk cId="2229860180" sldId="272"/>
            <ac:picMk id="3" creationId="{0B4D9DB8-C3FC-A1F1-4A4D-A91A50FAEB44}"/>
          </ac:picMkLst>
        </pc:picChg>
        <pc:picChg chg="add mod">
          <ac:chgData name="Andre Kurator" userId="1b2cf29e414f4463" providerId="LiveId" clId="{602DA74F-B571-4280-9686-61FB514F2FCE}" dt="2024-02-20T15:50:33.334" v="64" actId="1076"/>
          <ac:picMkLst>
            <pc:docMk/>
            <pc:sldMk cId="2229860180" sldId="272"/>
            <ac:picMk id="6" creationId="{9F1C874C-E1F3-9861-7143-D0CD60848A0F}"/>
          </ac:picMkLst>
        </pc:picChg>
      </pc:sldChg>
      <pc:sldChg chg="addSp delSp modSp mod">
        <pc:chgData name="Andre Kurator" userId="1b2cf29e414f4463" providerId="LiveId" clId="{602DA74F-B571-4280-9686-61FB514F2FCE}" dt="2024-02-20T15:52:10.269" v="79" actId="1076"/>
        <pc:sldMkLst>
          <pc:docMk/>
          <pc:sldMk cId="602757477" sldId="273"/>
        </pc:sldMkLst>
        <pc:picChg chg="add mod">
          <ac:chgData name="Andre Kurator" userId="1b2cf29e414f4463" providerId="LiveId" clId="{602DA74F-B571-4280-9686-61FB514F2FCE}" dt="2024-02-20T15:52:10.269" v="79" actId="1076"/>
          <ac:picMkLst>
            <pc:docMk/>
            <pc:sldMk cId="602757477" sldId="273"/>
            <ac:picMk id="5" creationId="{252F9811-7BA0-C1CD-5BA7-CA3B5AA229EE}"/>
          </ac:picMkLst>
        </pc:picChg>
        <pc:picChg chg="del">
          <ac:chgData name="Andre Kurator" userId="1b2cf29e414f4463" providerId="LiveId" clId="{602DA74F-B571-4280-9686-61FB514F2FCE}" dt="2024-02-20T15:51:57.842" v="75" actId="478"/>
          <ac:picMkLst>
            <pc:docMk/>
            <pc:sldMk cId="602757477" sldId="273"/>
            <ac:picMk id="6" creationId="{98B0A8E2-4D9B-35A1-3BFB-D05979C0D730}"/>
          </ac:picMkLst>
        </pc:picChg>
      </pc:sldChg>
    </pc:docChg>
  </pc:docChgLst>
  <pc:docChgLst>
    <pc:chgData name="Andre Kurator" userId="1b2cf29e414f4463" providerId="LiveId" clId="{21DE032F-E1D3-4193-86A1-2B3C83D3026F}"/>
    <pc:docChg chg="custSel modSld">
      <pc:chgData name="Andre Kurator" userId="1b2cf29e414f4463" providerId="LiveId" clId="{21DE032F-E1D3-4193-86A1-2B3C83D3026F}" dt="2024-05-08T18:09:48.383" v="67" actId="1076"/>
      <pc:docMkLst>
        <pc:docMk/>
      </pc:docMkLst>
      <pc:sldChg chg="modSp mod">
        <pc:chgData name="Andre Kurator" userId="1b2cf29e414f4463" providerId="LiveId" clId="{21DE032F-E1D3-4193-86A1-2B3C83D3026F}" dt="2024-05-08T17:31:29.103" v="48" actId="20577"/>
        <pc:sldMkLst>
          <pc:docMk/>
          <pc:sldMk cId="458324566" sldId="258"/>
        </pc:sldMkLst>
        <pc:spChg chg="mod">
          <ac:chgData name="Andre Kurator" userId="1b2cf29e414f4463" providerId="LiveId" clId="{21DE032F-E1D3-4193-86A1-2B3C83D3026F}" dt="2024-05-08T17:31:29.103" v="48" actId="20577"/>
          <ac:spMkLst>
            <pc:docMk/>
            <pc:sldMk cId="458324566" sldId="258"/>
            <ac:spMk id="5" creationId="{1B113DF7-DECF-4A61-92A2-7ED2EB27EDBF}"/>
          </ac:spMkLst>
        </pc:spChg>
      </pc:sldChg>
      <pc:sldChg chg="modSp mod">
        <pc:chgData name="Andre Kurator" userId="1b2cf29e414f4463" providerId="LiveId" clId="{21DE032F-E1D3-4193-86A1-2B3C83D3026F}" dt="2024-05-08T17:30:11.486" v="15" actId="20577"/>
        <pc:sldMkLst>
          <pc:docMk/>
          <pc:sldMk cId="3373180623" sldId="266"/>
        </pc:sldMkLst>
        <pc:spChg chg="mod">
          <ac:chgData name="Andre Kurator" userId="1b2cf29e414f4463" providerId="LiveId" clId="{21DE032F-E1D3-4193-86A1-2B3C83D3026F}" dt="2024-05-08T17:30:11.486" v="15" actId="20577"/>
          <ac:spMkLst>
            <pc:docMk/>
            <pc:sldMk cId="3373180623" sldId="266"/>
            <ac:spMk id="5" creationId="{93C5B4EE-62F5-B74B-7495-60C4EB08EBBF}"/>
          </ac:spMkLst>
        </pc:spChg>
      </pc:sldChg>
      <pc:sldChg chg="addSp delSp modSp mod">
        <pc:chgData name="Andre Kurator" userId="1b2cf29e414f4463" providerId="LiveId" clId="{21DE032F-E1D3-4193-86A1-2B3C83D3026F}" dt="2024-05-08T18:08:39.118" v="56" actId="1076"/>
        <pc:sldMkLst>
          <pc:docMk/>
          <pc:sldMk cId="3263784619" sldId="267"/>
        </pc:sldMkLst>
        <pc:picChg chg="mod">
          <ac:chgData name="Andre Kurator" userId="1b2cf29e414f4463" providerId="LiveId" clId="{21DE032F-E1D3-4193-86A1-2B3C83D3026F}" dt="2024-05-08T18:08:39.118" v="56" actId="1076"/>
          <ac:picMkLst>
            <pc:docMk/>
            <pc:sldMk cId="3263784619" sldId="267"/>
            <ac:picMk id="4" creationId="{D1432355-6DC0-4A3F-3E39-AA07C2D09CD3}"/>
          </ac:picMkLst>
        </pc:picChg>
        <pc:picChg chg="add mod">
          <ac:chgData name="Andre Kurator" userId="1b2cf29e414f4463" providerId="LiveId" clId="{21DE032F-E1D3-4193-86A1-2B3C83D3026F}" dt="2024-05-08T18:08:35.091" v="55" actId="1076"/>
          <ac:picMkLst>
            <pc:docMk/>
            <pc:sldMk cId="3263784619" sldId="267"/>
            <ac:picMk id="5" creationId="{911B5C95-BC1A-503D-F5E2-A30A3EBC0C08}"/>
          </ac:picMkLst>
        </pc:picChg>
        <pc:picChg chg="del">
          <ac:chgData name="Andre Kurator" userId="1b2cf29e414f4463" providerId="LiveId" clId="{21DE032F-E1D3-4193-86A1-2B3C83D3026F}" dt="2024-05-08T18:07:56.304" v="52" actId="478"/>
          <ac:picMkLst>
            <pc:docMk/>
            <pc:sldMk cId="3263784619" sldId="267"/>
            <ac:picMk id="6" creationId="{2B2CBC27-4CC8-7444-A460-BB4C2E8B1776}"/>
          </ac:picMkLst>
        </pc:picChg>
      </pc:sldChg>
      <pc:sldChg chg="addSp delSp modSp mod">
        <pc:chgData name="Andre Kurator" userId="1b2cf29e414f4463" providerId="LiveId" clId="{21DE032F-E1D3-4193-86A1-2B3C83D3026F}" dt="2024-05-08T18:09:16.571" v="63" actId="1076"/>
        <pc:sldMkLst>
          <pc:docMk/>
          <pc:sldMk cId="166085894" sldId="268"/>
        </pc:sldMkLst>
        <pc:picChg chg="add mod">
          <ac:chgData name="Andre Kurator" userId="1b2cf29e414f4463" providerId="LiveId" clId="{21DE032F-E1D3-4193-86A1-2B3C83D3026F}" dt="2024-05-08T18:09:16.571" v="63" actId="1076"/>
          <ac:picMkLst>
            <pc:docMk/>
            <pc:sldMk cId="166085894" sldId="268"/>
            <ac:picMk id="3" creationId="{CFEBDE93-0271-84FD-2D4B-06E51A360150}"/>
          </ac:picMkLst>
        </pc:picChg>
        <pc:picChg chg="del">
          <ac:chgData name="Andre Kurator" userId="1b2cf29e414f4463" providerId="LiveId" clId="{21DE032F-E1D3-4193-86A1-2B3C83D3026F}" dt="2024-05-08T18:09:03.909" v="57" actId="478"/>
          <ac:picMkLst>
            <pc:docMk/>
            <pc:sldMk cId="166085894" sldId="268"/>
            <ac:picMk id="5" creationId="{71CD3D2A-B6ED-BD39-4F4A-5494B7871B95}"/>
          </ac:picMkLst>
        </pc:picChg>
      </pc:sldChg>
      <pc:sldChg chg="addSp delSp modSp mod">
        <pc:chgData name="Andre Kurator" userId="1b2cf29e414f4463" providerId="LiveId" clId="{21DE032F-E1D3-4193-86A1-2B3C83D3026F}" dt="2024-05-08T18:07:47.243" v="51" actId="1076"/>
        <pc:sldMkLst>
          <pc:docMk/>
          <pc:sldMk cId="2229860180" sldId="272"/>
        </pc:sldMkLst>
        <pc:picChg chg="add mod">
          <ac:chgData name="Andre Kurator" userId="1b2cf29e414f4463" providerId="LiveId" clId="{21DE032F-E1D3-4193-86A1-2B3C83D3026F}" dt="2024-05-08T18:07:47.243" v="51" actId="1076"/>
          <ac:picMkLst>
            <pc:docMk/>
            <pc:sldMk cId="2229860180" sldId="272"/>
            <ac:picMk id="3" creationId="{1CEB374B-806F-233C-7C32-1379954856E0}"/>
          </ac:picMkLst>
        </pc:picChg>
        <pc:picChg chg="del">
          <ac:chgData name="Andre Kurator" userId="1b2cf29e414f4463" providerId="LiveId" clId="{21DE032F-E1D3-4193-86A1-2B3C83D3026F}" dt="2024-05-08T18:07:26.690" v="49" actId="478"/>
          <ac:picMkLst>
            <pc:docMk/>
            <pc:sldMk cId="2229860180" sldId="272"/>
            <ac:picMk id="6" creationId="{9F1C874C-E1F3-9861-7143-D0CD60848A0F}"/>
          </ac:picMkLst>
        </pc:picChg>
      </pc:sldChg>
      <pc:sldChg chg="addSp delSp modSp mod">
        <pc:chgData name="Andre Kurator" userId="1b2cf29e414f4463" providerId="LiveId" clId="{21DE032F-E1D3-4193-86A1-2B3C83D3026F}" dt="2024-05-08T18:09:48.383" v="67" actId="1076"/>
        <pc:sldMkLst>
          <pc:docMk/>
          <pc:sldMk cId="602757477" sldId="273"/>
        </pc:sldMkLst>
        <pc:picChg chg="del">
          <ac:chgData name="Andre Kurator" userId="1b2cf29e414f4463" providerId="LiveId" clId="{21DE032F-E1D3-4193-86A1-2B3C83D3026F}" dt="2024-05-08T18:09:36.970" v="64" actId="478"/>
          <ac:picMkLst>
            <pc:docMk/>
            <pc:sldMk cId="602757477" sldId="273"/>
            <ac:picMk id="5" creationId="{252F9811-7BA0-C1CD-5BA7-CA3B5AA229EE}"/>
          </ac:picMkLst>
        </pc:picChg>
        <pc:picChg chg="add mod">
          <ac:chgData name="Andre Kurator" userId="1b2cf29e414f4463" providerId="LiveId" clId="{21DE032F-E1D3-4193-86A1-2B3C83D3026F}" dt="2024-05-08T18:09:48.383" v="67" actId="1076"/>
          <ac:picMkLst>
            <pc:docMk/>
            <pc:sldMk cId="602757477" sldId="273"/>
            <ac:picMk id="6" creationId="{E1891F69-44E5-A2A1-6080-0A0CDA756CF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01729-AB64-4B4A-BE58-C48D976B0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5DB7084-8095-4212-AF9A-EBB42FB16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8344E1-89E7-4070-8050-407C3C40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BBF512-1781-48EA-B229-54E1191C7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F02666-DEC9-4F4E-ABB7-692B4FB7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717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68DCA1-1FAA-489D-B708-995019615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51A429-970D-4BCE-B6AB-6AFA0EAE9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751E56-B16C-46B5-8D65-DEBF5B2B4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15599F-FA73-4ADE-BF97-A0970449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71E545-580C-4251-9CAD-05C86E48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147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02F799C-F331-40DE-84A7-532DB421C2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3A852DF-8E10-4FC7-9231-9DD16B06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2C740A-3F0F-416A-8D9C-6E89706E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6E0EC3-118A-47ED-83E1-E6B4BFD5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F56ACF-8ABE-421D-9AD1-B1A213EC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519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515B6-969A-4076-A5A3-230A9F4B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06B47-7045-4EED-8F51-ECD29E1AB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4E3FAC-9D1C-4B6C-B6A7-ABD06459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067376-D348-4A25-85CF-C4B0C7740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7A227C-0C96-4904-A63B-C1B5601CF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38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568C46-9252-4E21-8A0F-36457E98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2FFF3F-C2F2-4811-9506-1B2687F0E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870241-6268-4B0D-88C8-10E81893E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E7F611-88DD-4097-AD0A-BD35062F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0D8899-97FC-4512-B81D-B19D0105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510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B983A6-2BBC-4F57-88BA-F34ABDAC6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4C076F-79B9-4DB4-8F9C-7839689F8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B65EFC6-32FD-4562-A069-3A473978D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3F7F20-1CDF-4207-B353-1543EBF85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1BD4C1-4261-43C2-A75F-794E5064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A749F6-BACF-4520-8EBD-D9F6EBA04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945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7B4E9E-54FA-4D08-AB4C-5089AB951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BFD5E8A-D76B-433D-8936-F6371641A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85691FF-06AE-4612-AB88-E1ECEE659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E0DD520-0C95-4121-83D9-48228A5CD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3699D0-41EC-4458-957A-B6FB36F50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396D90E-A3F3-4544-9A87-9C18A19F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1F5D3BB-0BF8-41C3-85CF-C030611E5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AA28CE3-A9CD-4286-80BA-80C72209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52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CE8F6C-D82C-41CF-99B1-183150F3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1B9C6EE-0F3D-4D05-A2D2-40708712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7728D59-68E9-4291-BD26-1317A289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98E0E5E-F817-4F0B-8D77-7E9E1291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13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9236D9A-C356-4DE8-B72C-8AD30E76B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8AAE999-4748-4530-85EE-7A56E588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4E14CB-CC8B-49A0-8920-BB1DD9ED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64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CFC77D-AC63-4D2C-9F8D-032A4F96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3C9C8B-0D1D-4589-8E0B-777CFFEB0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41CEBD5-27C9-4A2E-890F-69517BDDA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95A3CF1-98B8-40EF-8FF4-6816BD348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05F252-5F2F-41EE-8FFD-933C09F0F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83647D-F963-49DD-8022-01729E224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67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8067D6-2725-4573-ADA6-0D3858BE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4608761-0049-49E6-88BB-D41483AD8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0CF1AF-D0EF-404A-8076-9A6069906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38D192-6DC1-483A-822F-7618FABC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6D46F58-46C2-4401-B43F-B50EECBE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402BDE-62A4-4783-945C-332AA575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35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3F624F0-CA9F-4BBE-B1A9-852A1D5F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F46C6E-7B3B-4ACF-87DE-6130A956F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3B5836-8249-4693-8D1C-82AA92DED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4F6C-16B0-48C1-9413-12FA63184E55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52BCA4-1FEE-4E14-B71C-0D313ADD6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3641-ABD6-41A3-8874-194A9B97C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96D8B-273E-401B-B65C-1B52397AC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29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0B7D2E6E-AB41-A284-2908-7CFF3035C6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79" r="-1" b="26643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9C28FFA-E8C9-4457-9669-D2C2FBF8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659" y="2479044"/>
            <a:ext cx="4909968" cy="1899912"/>
          </a:xfrm>
        </p:spPr>
        <p:txBody>
          <a:bodyPr>
            <a:normAutofit/>
          </a:bodyPr>
          <a:lstStyle/>
          <a:p>
            <a:pPr algn="ctr"/>
            <a:r>
              <a:rPr lang="sv-SE" sz="5400" dirty="0">
                <a:latin typeface="Amasis MT Pro Light" panose="02040304050005020304" pitchFamily="18" charset="0"/>
              </a:rPr>
              <a:t>EKONOMISK RAPPORT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93C5B4EE-62F5-B74B-7495-60C4EB08EBBF}"/>
              </a:ext>
            </a:extLst>
          </p:cNvPr>
          <p:cNvSpPr txBox="1">
            <a:spLocks/>
          </p:cNvSpPr>
          <p:nvPr/>
        </p:nvSpPr>
        <p:spPr>
          <a:xfrm>
            <a:off x="7792679" y="4998694"/>
            <a:ext cx="3749176" cy="1239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2000" dirty="0"/>
              <a:t>VÅRLANDSKAP 2024</a:t>
            </a:r>
          </a:p>
          <a:p>
            <a:pPr algn="ctr"/>
            <a:r>
              <a:rPr lang="sv-SE" sz="2000" dirty="0"/>
              <a:t>2024-05-13</a:t>
            </a:r>
          </a:p>
        </p:txBody>
      </p:sp>
    </p:spTree>
    <p:extLst>
      <p:ext uri="{BB962C8B-B14F-4D97-AF65-F5344CB8AC3E}">
        <p14:creationId xmlns:p14="http://schemas.microsoft.com/office/powerpoint/2010/main" val="337318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444CF8C-D2D6-465E-9C5F-1A5C07336063}"/>
              </a:ext>
            </a:extLst>
          </p:cNvPr>
          <p:cNvSpPr txBox="1">
            <a:spLocks/>
          </p:cNvSpPr>
          <p:nvPr/>
        </p:nvSpPr>
        <p:spPr>
          <a:xfrm>
            <a:off x="6513788" y="1189606"/>
            <a:ext cx="4840010" cy="1807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b="1" dirty="0" err="1">
                <a:latin typeface="Amasis MT Pro Light" panose="02040304050005020304" pitchFamily="18" charset="0"/>
              </a:rPr>
              <a:t>Ekonomisk</a:t>
            </a:r>
            <a:r>
              <a:rPr lang="en-US" b="1" dirty="0">
                <a:latin typeface="Amasis MT Pro Light" panose="02040304050005020304" pitchFamily="18" charset="0"/>
              </a:rPr>
              <a:t> status</a:t>
            </a:r>
          </a:p>
        </p:txBody>
      </p:sp>
      <p:pic>
        <p:nvPicPr>
          <p:cNvPr id="2" name="Bildobjekt 1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81431E83-E288-29B7-4422-75484855B9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5" r="-1" b="12068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B113DF7-DECF-4A61-92A2-7ED2EB27EDBF}"/>
              </a:ext>
            </a:extLst>
          </p:cNvPr>
          <p:cNvSpPr txBox="1">
            <a:spLocks/>
          </p:cNvSpPr>
          <p:nvPr/>
        </p:nvSpPr>
        <p:spPr>
          <a:xfrm>
            <a:off x="6513788" y="2996911"/>
            <a:ext cx="4840010" cy="1990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latin typeface="Amasis MT Pro Light" panose="02040304050005020304" pitchFamily="18" charset="0"/>
              </a:rPr>
              <a:t>Kassa</a:t>
            </a:r>
            <a:r>
              <a:rPr lang="en-US" sz="2000" dirty="0">
                <a:latin typeface="Amasis MT Pro Light" panose="02040304050005020304" pitchFamily="18" charset="0"/>
              </a:rPr>
              <a:t> </a:t>
            </a:r>
            <a:r>
              <a:rPr lang="en-US" sz="2000" dirty="0" err="1">
                <a:latin typeface="Amasis MT Pro Light" panose="02040304050005020304" pitchFamily="18" charset="0"/>
              </a:rPr>
              <a:t>och</a:t>
            </a:r>
            <a:r>
              <a:rPr lang="en-US" sz="2000" dirty="0">
                <a:latin typeface="Amasis MT Pro Light" panose="02040304050005020304" pitchFamily="18" charset="0"/>
              </a:rPr>
              <a:t> Bank:</a:t>
            </a:r>
            <a:r>
              <a:rPr lang="en-US" sz="2000" b="1" dirty="0">
                <a:latin typeface="Amasis MT Pro Light" panose="02040304050005020304" pitchFamily="18" charset="0"/>
              </a:rPr>
              <a:t> 1 234 181kr</a:t>
            </a:r>
          </a:p>
          <a:p>
            <a:r>
              <a:rPr lang="en-US" sz="2000" dirty="0" err="1">
                <a:latin typeface="Amasis MT Pro Light" panose="02040304050005020304" pitchFamily="18" charset="0"/>
              </a:rPr>
              <a:t>Leverantörsskulder</a:t>
            </a:r>
            <a:r>
              <a:rPr lang="en-US" sz="2000" dirty="0">
                <a:latin typeface="Amasis MT Pro Light" panose="02040304050005020304" pitchFamily="18" charset="0"/>
              </a:rPr>
              <a:t>: </a:t>
            </a:r>
            <a:r>
              <a:rPr lang="en-US" sz="2000" b="1" dirty="0">
                <a:latin typeface="Amasis MT Pro Light" panose="02040304050005020304" pitchFamily="18" charset="0"/>
              </a:rPr>
              <a:t>ca 405 934 </a:t>
            </a:r>
            <a:r>
              <a:rPr lang="en-US" sz="2000" b="1" dirty="0" err="1">
                <a:latin typeface="Amasis MT Pro Light" panose="02040304050005020304" pitchFamily="18" charset="0"/>
              </a:rPr>
              <a:t>kr</a:t>
            </a:r>
            <a:endParaRPr lang="en-US" sz="2000" b="1" dirty="0">
              <a:latin typeface="Amasis MT Pro Light" panose="02040304050005020304" pitchFamily="18" charset="0"/>
            </a:endParaRPr>
          </a:p>
          <a:p>
            <a:r>
              <a:rPr lang="en-US" sz="2000" dirty="0" err="1">
                <a:latin typeface="Amasis MT Pro Light" panose="02040304050005020304" pitchFamily="18" charset="0"/>
              </a:rPr>
              <a:t>Kundfordringar</a:t>
            </a:r>
            <a:r>
              <a:rPr lang="en-US" sz="2000" dirty="0">
                <a:latin typeface="Amasis MT Pro Light" panose="02040304050005020304" pitchFamily="18" charset="0"/>
              </a:rPr>
              <a:t>: </a:t>
            </a:r>
            <a:r>
              <a:rPr lang="en-US" sz="2000" b="1" dirty="0">
                <a:latin typeface="Amasis MT Pro Light" panose="02040304050005020304" pitchFamily="18" charset="0"/>
              </a:rPr>
              <a:t>ca 184 680 </a:t>
            </a:r>
            <a:r>
              <a:rPr lang="en-US" sz="2000" b="1" dirty="0" err="1">
                <a:latin typeface="Amasis MT Pro Light" panose="02040304050005020304" pitchFamily="18" charset="0"/>
              </a:rPr>
              <a:t>kr</a:t>
            </a:r>
            <a:endParaRPr lang="en-US" sz="2000" b="1" dirty="0">
              <a:latin typeface="Amasis MT Pro Light" panose="02040304050005020304" pitchFamily="18" charset="0"/>
            </a:endParaRPr>
          </a:p>
          <a:p>
            <a:pPr lvl="1"/>
            <a:r>
              <a:rPr lang="en-US" sz="2000" dirty="0" err="1">
                <a:latin typeface="Amasis MT Pro Light" panose="02040304050005020304" pitchFamily="18" charset="0"/>
              </a:rPr>
              <a:t>Varav</a:t>
            </a:r>
            <a:r>
              <a:rPr lang="en-US" sz="2000" dirty="0">
                <a:latin typeface="Amasis MT Pro Light" panose="02040304050005020304" pitchFamily="18" charset="0"/>
              </a:rPr>
              <a:t> </a:t>
            </a:r>
            <a:r>
              <a:rPr lang="en-US" sz="2000" dirty="0" err="1">
                <a:latin typeface="Amasis MT Pro Light" panose="02040304050005020304" pitchFamily="18" charset="0"/>
              </a:rPr>
              <a:t>medlemsskulder</a:t>
            </a:r>
            <a:r>
              <a:rPr lang="en-US" sz="2000" dirty="0">
                <a:latin typeface="Amasis MT Pro Light" panose="02040304050005020304" pitchFamily="18" charset="0"/>
              </a:rPr>
              <a:t>: </a:t>
            </a:r>
            <a:r>
              <a:rPr lang="en-US" sz="2000" b="1" dirty="0">
                <a:latin typeface="Amasis MT Pro Light" panose="02040304050005020304" pitchFamily="18" charset="0"/>
              </a:rPr>
              <a:t>ca 35 000 </a:t>
            </a:r>
            <a:r>
              <a:rPr lang="en-US" sz="2000" b="1" dirty="0" err="1">
                <a:latin typeface="Amasis MT Pro Light" panose="02040304050005020304" pitchFamily="18" charset="0"/>
              </a:rPr>
              <a:t>kr</a:t>
            </a:r>
            <a:endParaRPr lang="en-US" sz="2000" b="1" dirty="0">
              <a:latin typeface="Amasis MT Pro Light" panose="020403040500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832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C1575E90-9942-C2D3-522D-E1971B919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9" b="318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3574EC-C1D3-53B1-B245-DF35630A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7" y="5878685"/>
            <a:ext cx="11210925" cy="21708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latin typeface="Amasis MT Pro Light" panose="02040304050005020304" pitchFamily="18" charset="0"/>
              </a:rPr>
              <a:t>RESULTATRAPPORT</a:t>
            </a:r>
            <a:br>
              <a:rPr lang="en-US" dirty="0">
                <a:latin typeface="Amasis MT Pro Light" panose="02040304050005020304" pitchFamily="18" charset="0"/>
              </a:rPr>
            </a:b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94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D62BF824-5DEB-788E-7B0A-4684258545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9" b="31834"/>
          <a:stretch/>
        </p:blipFill>
        <p:spPr>
          <a:xfrm>
            <a:off x="-3027" y="10"/>
            <a:ext cx="12191979" cy="6857990"/>
          </a:xfrm>
          <a:prstGeom prst="rect">
            <a:avLst/>
          </a:pr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7E2BE7F7-CA89-4002-ACCE-A478AEA24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" y="1681544"/>
            <a:ext cx="9692640" cy="18288"/>
          </a:xfrm>
          <a:custGeom>
            <a:avLst/>
            <a:gdLst>
              <a:gd name="connsiteX0" fmla="*/ 0 w 9692640"/>
              <a:gd name="connsiteY0" fmla="*/ 0 h 18288"/>
              <a:gd name="connsiteX1" fmla="*/ 401552 w 9692640"/>
              <a:gd name="connsiteY1" fmla="*/ 0 h 18288"/>
              <a:gd name="connsiteX2" fmla="*/ 996957 w 9692640"/>
              <a:gd name="connsiteY2" fmla="*/ 0 h 18288"/>
              <a:gd name="connsiteX3" fmla="*/ 1398509 w 9692640"/>
              <a:gd name="connsiteY3" fmla="*/ 0 h 18288"/>
              <a:gd name="connsiteX4" fmla="*/ 2090841 w 9692640"/>
              <a:gd name="connsiteY4" fmla="*/ 0 h 18288"/>
              <a:gd name="connsiteX5" fmla="*/ 2686246 w 9692640"/>
              <a:gd name="connsiteY5" fmla="*/ 0 h 18288"/>
              <a:gd name="connsiteX6" fmla="*/ 3475504 w 9692640"/>
              <a:gd name="connsiteY6" fmla="*/ 0 h 18288"/>
              <a:gd name="connsiteX7" fmla="*/ 4361688 w 9692640"/>
              <a:gd name="connsiteY7" fmla="*/ 0 h 18288"/>
              <a:gd name="connsiteX8" fmla="*/ 5054019 w 9692640"/>
              <a:gd name="connsiteY8" fmla="*/ 0 h 18288"/>
              <a:gd name="connsiteX9" fmla="*/ 5940204 w 9692640"/>
              <a:gd name="connsiteY9" fmla="*/ 0 h 18288"/>
              <a:gd name="connsiteX10" fmla="*/ 6632535 w 9692640"/>
              <a:gd name="connsiteY10" fmla="*/ 0 h 18288"/>
              <a:gd name="connsiteX11" fmla="*/ 7034087 w 9692640"/>
              <a:gd name="connsiteY11" fmla="*/ 0 h 18288"/>
              <a:gd name="connsiteX12" fmla="*/ 7532566 w 9692640"/>
              <a:gd name="connsiteY12" fmla="*/ 0 h 18288"/>
              <a:gd name="connsiteX13" fmla="*/ 8418750 w 9692640"/>
              <a:gd name="connsiteY13" fmla="*/ 0 h 18288"/>
              <a:gd name="connsiteX14" fmla="*/ 9692640 w 9692640"/>
              <a:gd name="connsiteY14" fmla="*/ 0 h 18288"/>
              <a:gd name="connsiteX15" fmla="*/ 9692640 w 9692640"/>
              <a:gd name="connsiteY15" fmla="*/ 18288 h 18288"/>
              <a:gd name="connsiteX16" fmla="*/ 9000309 w 9692640"/>
              <a:gd name="connsiteY16" fmla="*/ 18288 h 18288"/>
              <a:gd name="connsiteX17" fmla="*/ 8307977 w 9692640"/>
              <a:gd name="connsiteY17" fmla="*/ 18288 h 18288"/>
              <a:gd name="connsiteX18" fmla="*/ 7712572 w 9692640"/>
              <a:gd name="connsiteY18" fmla="*/ 18288 h 18288"/>
              <a:gd name="connsiteX19" fmla="*/ 7214093 w 9692640"/>
              <a:gd name="connsiteY19" fmla="*/ 18288 h 18288"/>
              <a:gd name="connsiteX20" fmla="*/ 6327909 w 9692640"/>
              <a:gd name="connsiteY20" fmla="*/ 18288 h 18288"/>
              <a:gd name="connsiteX21" fmla="*/ 5635578 w 9692640"/>
              <a:gd name="connsiteY21" fmla="*/ 18288 h 18288"/>
              <a:gd name="connsiteX22" fmla="*/ 4846320 w 9692640"/>
              <a:gd name="connsiteY22" fmla="*/ 18288 h 18288"/>
              <a:gd name="connsiteX23" fmla="*/ 4444768 w 9692640"/>
              <a:gd name="connsiteY23" fmla="*/ 18288 h 18288"/>
              <a:gd name="connsiteX24" fmla="*/ 3946289 w 9692640"/>
              <a:gd name="connsiteY24" fmla="*/ 18288 h 18288"/>
              <a:gd name="connsiteX25" fmla="*/ 3253958 w 9692640"/>
              <a:gd name="connsiteY25" fmla="*/ 18288 h 18288"/>
              <a:gd name="connsiteX26" fmla="*/ 2464700 w 9692640"/>
              <a:gd name="connsiteY26" fmla="*/ 18288 h 18288"/>
              <a:gd name="connsiteX27" fmla="*/ 2063148 w 9692640"/>
              <a:gd name="connsiteY27" fmla="*/ 18288 h 18288"/>
              <a:gd name="connsiteX28" fmla="*/ 1661595 w 9692640"/>
              <a:gd name="connsiteY28" fmla="*/ 18288 h 18288"/>
              <a:gd name="connsiteX29" fmla="*/ 969264 w 9692640"/>
              <a:gd name="connsiteY29" fmla="*/ 18288 h 18288"/>
              <a:gd name="connsiteX30" fmla="*/ 0 w 9692640"/>
              <a:gd name="connsiteY30" fmla="*/ 18288 h 18288"/>
              <a:gd name="connsiteX31" fmla="*/ 0 w 9692640"/>
              <a:gd name="connsiteY3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692640" h="18288" fill="none" extrusionOk="0">
                <a:moveTo>
                  <a:pt x="0" y="0"/>
                </a:moveTo>
                <a:cubicBezTo>
                  <a:pt x="142992" y="4732"/>
                  <a:pt x="265909" y="-3365"/>
                  <a:pt x="401552" y="0"/>
                </a:cubicBezTo>
                <a:cubicBezTo>
                  <a:pt x="537195" y="3365"/>
                  <a:pt x="738153" y="6482"/>
                  <a:pt x="996957" y="0"/>
                </a:cubicBezTo>
                <a:cubicBezTo>
                  <a:pt x="1255762" y="-6482"/>
                  <a:pt x="1280511" y="12509"/>
                  <a:pt x="1398509" y="0"/>
                </a:cubicBezTo>
                <a:cubicBezTo>
                  <a:pt x="1516507" y="-12509"/>
                  <a:pt x="1782573" y="-31523"/>
                  <a:pt x="2090841" y="0"/>
                </a:cubicBezTo>
                <a:cubicBezTo>
                  <a:pt x="2399109" y="31523"/>
                  <a:pt x="2488380" y="26286"/>
                  <a:pt x="2686246" y="0"/>
                </a:cubicBezTo>
                <a:cubicBezTo>
                  <a:pt x="2884112" y="-26286"/>
                  <a:pt x="3186024" y="-14734"/>
                  <a:pt x="3475504" y="0"/>
                </a:cubicBezTo>
                <a:cubicBezTo>
                  <a:pt x="3764984" y="14734"/>
                  <a:pt x="4053017" y="43292"/>
                  <a:pt x="4361688" y="0"/>
                </a:cubicBezTo>
                <a:cubicBezTo>
                  <a:pt x="4670359" y="-43292"/>
                  <a:pt x="4736164" y="-729"/>
                  <a:pt x="5054019" y="0"/>
                </a:cubicBezTo>
                <a:cubicBezTo>
                  <a:pt x="5371874" y="729"/>
                  <a:pt x="5543528" y="-22963"/>
                  <a:pt x="5940204" y="0"/>
                </a:cubicBezTo>
                <a:cubicBezTo>
                  <a:pt x="6336881" y="22963"/>
                  <a:pt x="6423838" y="6469"/>
                  <a:pt x="6632535" y="0"/>
                </a:cubicBezTo>
                <a:cubicBezTo>
                  <a:pt x="6841232" y="-6469"/>
                  <a:pt x="6852819" y="17036"/>
                  <a:pt x="7034087" y="0"/>
                </a:cubicBezTo>
                <a:cubicBezTo>
                  <a:pt x="7215355" y="-17036"/>
                  <a:pt x="7313136" y="11151"/>
                  <a:pt x="7532566" y="0"/>
                </a:cubicBezTo>
                <a:cubicBezTo>
                  <a:pt x="7751996" y="-11151"/>
                  <a:pt x="8015001" y="25614"/>
                  <a:pt x="8418750" y="0"/>
                </a:cubicBezTo>
                <a:cubicBezTo>
                  <a:pt x="8822499" y="-25614"/>
                  <a:pt x="9163239" y="48603"/>
                  <a:pt x="9692640" y="0"/>
                </a:cubicBezTo>
                <a:cubicBezTo>
                  <a:pt x="9691955" y="4437"/>
                  <a:pt x="9693170" y="10717"/>
                  <a:pt x="9692640" y="18288"/>
                </a:cubicBezTo>
                <a:cubicBezTo>
                  <a:pt x="9545125" y="42172"/>
                  <a:pt x="9164259" y="6706"/>
                  <a:pt x="9000309" y="18288"/>
                </a:cubicBezTo>
                <a:cubicBezTo>
                  <a:pt x="8836359" y="29870"/>
                  <a:pt x="8521035" y="-14108"/>
                  <a:pt x="8307977" y="18288"/>
                </a:cubicBezTo>
                <a:cubicBezTo>
                  <a:pt x="8094919" y="50684"/>
                  <a:pt x="7881757" y="11235"/>
                  <a:pt x="7712572" y="18288"/>
                </a:cubicBezTo>
                <a:cubicBezTo>
                  <a:pt x="7543387" y="25341"/>
                  <a:pt x="7358861" y="20625"/>
                  <a:pt x="7214093" y="18288"/>
                </a:cubicBezTo>
                <a:cubicBezTo>
                  <a:pt x="7069325" y="15951"/>
                  <a:pt x="6523705" y="52160"/>
                  <a:pt x="6327909" y="18288"/>
                </a:cubicBezTo>
                <a:cubicBezTo>
                  <a:pt x="6132113" y="-15584"/>
                  <a:pt x="5923847" y="21204"/>
                  <a:pt x="5635578" y="18288"/>
                </a:cubicBezTo>
                <a:cubicBezTo>
                  <a:pt x="5347309" y="15372"/>
                  <a:pt x="5114749" y="50642"/>
                  <a:pt x="4846320" y="18288"/>
                </a:cubicBezTo>
                <a:cubicBezTo>
                  <a:pt x="4577891" y="-14066"/>
                  <a:pt x="4576701" y="1487"/>
                  <a:pt x="4444768" y="18288"/>
                </a:cubicBezTo>
                <a:cubicBezTo>
                  <a:pt x="4312835" y="35089"/>
                  <a:pt x="4112575" y="15158"/>
                  <a:pt x="3946289" y="18288"/>
                </a:cubicBezTo>
                <a:cubicBezTo>
                  <a:pt x="3780003" y="21418"/>
                  <a:pt x="3396009" y="18797"/>
                  <a:pt x="3253958" y="18288"/>
                </a:cubicBezTo>
                <a:cubicBezTo>
                  <a:pt x="3111907" y="17779"/>
                  <a:pt x="2760272" y="57223"/>
                  <a:pt x="2464700" y="18288"/>
                </a:cubicBezTo>
                <a:cubicBezTo>
                  <a:pt x="2169128" y="-20647"/>
                  <a:pt x="2232262" y="7960"/>
                  <a:pt x="2063148" y="18288"/>
                </a:cubicBezTo>
                <a:cubicBezTo>
                  <a:pt x="1894034" y="28616"/>
                  <a:pt x="1799338" y="3019"/>
                  <a:pt x="1661595" y="18288"/>
                </a:cubicBezTo>
                <a:cubicBezTo>
                  <a:pt x="1523852" y="33557"/>
                  <a:pt x="1113928" y="-4352"/>
                  <a:pt x="969264" y="18288"/>
                </a:cubicBezTo>
                <a:cubicBezTo>
                  <a:pt x="824600" y="40928"/>
                  <a:pt x="356149" y="-3128"/>
                  <a:pt x="0" y="18288"/>
                </a:cubicBezTo>
                <a:cubicBezTo>
                  <a:pt x="-540" y="12521"/>
                  <a:pt x="894" y="7749"/>
                  <a:pt x="0" y="0"/>
                </a:cubicBezTo>
                <a:close/>
              </a:path>
              <a:path w="9692640" h="18288" stroke="0" extrusionOk="0">
                <a:moveTo>
                  <a:pt x="0" y="0"/>
                </a:moveTo>
                <a:cubicBezTo>
                  <a:pt x="162642" y="3864"/>
                  <a:pt x="346119" y="-18364"/>
                  <a:pt x="498479" y="0"/>
                </a:cubicBezTo>
                <a:cubicBezTo>
                  <a:pt x="650839" y="18364"/>
                  <a:pt x="712065" y="-9389"/>
                  <a:pt x="900031" y="0"/>
                </a:cubicBezTo>
                <a:cubicBezTo>
                  <a:pt x="1087997" y="9389"/>
                  <a:pt x="1177291" y="3685"/>
                  <a:pt x="1398509" y="0"/>
                </a:cubicBezTo>
                <a:cubicBezTo>
                  <a:pt x="1619727" y="-3685"/>
                  <a:pt x="1874008" y="-8897"/>
                  <a:pt x="2090841" y="0"/>
                </a:cubicBezTo>
                <a:cubicBezTo>
                  <a:pt x="2307674" y="8897"/>
                  <a:pt x="2573432" y="-313"/>
                  <a:pt x="2880099" y="0"/>
                </a:cubicBezTo>
                <a:cubicBezTo>
                  <a:pt x="3186766" y="313"/>
                  <a:pt x="3422577" y="10664"/>
                  <a:pt x="3766283" y="0"/>
                </a:cubicBezTo>
                <a:cubicBezTo>
                  <a:pt x="4109989" y="-10664"/>
                  <a:pt x="4342683" y="-32873"/>
                  <a:pt x="4652467" y="0"/>
                </a:cubicBezTo>
                <a:cubicBezTo>
                  <a:pt x="4962251" y="32873"/>
                  <a:pt x="5122120" y="29155"/>
                  <a:pt x="5247872" y="0"/>
                </a:cubicBezTo>
                <a:cubicBezTo>
                  <a:pt x="5373625" y="-29155"/>
                  <a:pt x="5749491" y="1706"/>
                  <a:pt x="6037130" y="0"/>
                </a:cubicBezTo>
                <a:cubicBezTo>
                  <a:pt x="6324769" y="-1706"/>
                  <a:pt x="6531407" y="1172"/>
                  <a:pt x="6729461" y="0"/>
                </a:cubicBezTo>
                <a:cubicBezTo>
                  <a:pt x="6927515" y="-1172"/>
                  <a:pt x="7096794" y="-1520"/>
                  <a:pt x="7324867" y="0"/>
                </a:cubicBezTo>
                <a:cubicBezTo>
                  <a:pt x="7552940" y="1520"/>
                  <a:pt x="7878827" y="-17110"/>
                  <a:pt x="8114124" y="0"/>
                </a:cubicBezTo>
                <a:cubicBezTo>
                  <a:pt x="8349421" y="17110"/>
                  <a:pt x="8334208" y="15114"/>
                  <a:pt x="8515677" y="0"/>
                </a:cubicBezTo>
                <a:cubicBezTo>
                  <a:pt x="8697146" y="-15114"/>
                  <a:pt x="9236164" y="22466"/>
                  <a:pt x="9692640" y="0"/>
                </a:cubicBezTo>
                <a:cubicBezTo>
                  <a:pt x="9692735" y="8251"/>
                  <a:pt x="9692514" y="12333"/>
                  <a:pt x="9692640" y="18288"/>
                </a:cubicBezTo>
                <a:cubicBezTo>
                  <a:pt x="9410102" y="47398"/>
                  <a:pt x="9172773" y="7109"/>
                  <a:pt x="9000309" y="18288"/>
                </a:cubicBezTo>
                <a:cubicBezTo>
                  <a:pt x="8827845" y="29467"/>
                  <a:pt x="8713608" y="28372"/>
                  <a:pt x="8501830" y="18288"/>
                </a:cubicBezTo>
                <a:cubicBezTo>
                  <a:pt x="8290052" y="8204"/>
                  <a:pt x="7893416" y="3561"/>
                  <a:pt x="7712572" y="18288"/>
                </a:cubicBezTo>
                <a:cubicBezTo>
                  <a:pt x="7531728" y="33015"/>
                  <a:pt x="7480716" y="17052"/>
                  <a:pt x="7311020" y="18288"/>
                </a:cubicBezTo>
                <a:cubicBezTo>
                  <a:pt x="7141324" y="19524"/>
                  <a:pt x="6962706" y="15975"/>
                  <a:pt x="6618688" y="18288"/>
                </a:cubicBezTo>
                <a:cubicBezTo>
                  <a:pt x="6274670" y="20601"/>
                  <a:pt x="6230664" y="-1692"/>
                  <a:pt x="6120210" y="18288"/>
                </a:cubicBezTo>
                <a:cubicBezTo>
                  <a:pt x="6009756" y="38268"/>
                  <a:pt x="5442516" y="28115"/>
                  <a:pt x="5234026" y="18288"/>
                </a:cubicBezTo>
                <a:cubicBezTo>
                  <a:pt x="5025536" y="8461"/>
                  <a:pt x="4953693" y="18182"/>
                  <a:pt x="4832473" y="18288"/>
                </a:cubicBezTo>
                <a:cubicBezTo>
                  <a:pt x="4711253" y="18394"/>
                  <a:pt x="4414565" y="-11251"/>
                  <a:pt x="4140142" y="18288"/>
                </a:cubicBezTo>
                <a:cubicBezTo>
                  <a:pt x="3865719" y="47827"/>
                  <a:pt x="3819081" y="16772"/>
                  <a:pt x="3738590" y="18288"/>
                </a:cubicBezTo>
                <a:cubicBezTo>
                  <a:pt x="3658099" y="19804"/>
                  <a:pt x="3427576" y="1385"/>
                  <a:pt x="3240111" y="18288"/>
                </a:cubicBezTo>
                <a:cubicBezTo>
                  <a:pt x="3052646" y="35191"/>
                  <a:pt x="2749652" y="-13914"/>
                  <a:pt x="2450853" y="18288"/>
                </a:cubicBezTo>
                <a:cubicBezTo>
                  <a:pt x="2152054" y="50490"/>
                  <a:pt x="1928331" y="61101"/>
                  <a:pt x="1564669" y="18288"/>
                </a:cubicBezTo>
                <a:cubicBezTo>
                  <a:pt x="1201007" y="-24525"/>
                  <a:pt x="1217828" y="-275"/>
                  <a:pt x="1066190" y="18288"/>
                </a:cubicBezTo>
                <a:cubicBezTo>
                  <a:pt x="914552" y="36851"/>
                  <a:pt x="418290" y="-14785"/>
                  <a:pt x="0" y="18288"/>
                </a:cubicBezTo>
                <a:cubicBezTo>
                  <a:pt x="641" y="14236"/>
                  <a:pt x="889" y="755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7A6989E-4FB5-AC90-F18A-A79B78CAA927}"/>
              </a:ext>
            </a:extLst>
          </p:cNvPr>
          <p:cNvSpPr txBox="1">
            <a:spLocks/>
          </p:cNvSpPr>
          <p:nvPr/>
        </p:nvSpPr>
        <p:spPr>
          <a:xfrm>
            <a:off x="2490394" y="676657"/>
            <a:ext cx="6540649" cy="9599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200" dirty="0">
                <a:solidFill>
                  <a:schemeClr val="bg1"/>
                </a:solidFill>
                <a:latin typeface="Amasis MT Pro Light" panose="02040304050005020304" pitchFamily="18" charset="0"/>
              </a:rPr>
              <a:t>INTÄKTER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CEB374B-806F-233C-7C32-137995485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081" y="2111676"/>
            <a:ext cx="7335274" cy="43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6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D1432355-6DC0-4A3F-3E39-AA07C2D09C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9" r="2" b="16465"/>
          <a:stretch/>
        </p:blipFill>
        <p:spPr>
          <a:xfrm>
            <a:off x="645201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89FCA-8945-D1E0-151E-249318BC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86159"/>
            <a:ext cx="9601200" cy="2200835"/>
          </a:xfrm>
        </p:spPr>
        <p:txBody>
          <a:bodyPr anchor="b">
            <a:normAutofit fontScale="90000"/>
          </a:bodyPr>
          <a:lstStyle/>
          <a:p>
            <a:r>
              <a:rPr lang="en-US" sz="5400" dirty="0">
                <a:latin typeface="Amasis MT Pro Light" panose="02040304050005020304" pitchFamily="18" charset="0"/>
              </a:rPr>
              <a:t>KOSTNADER VERKSAMHET</a:t>
            </a:r>
            <a:br>
              <a:rPr lang="en-US" sz="5400" dirty="0">
                <a:latin typeface="Amasis MT Pro Light" panose="02040304050005020304" pitchFamily="18" charset="0"/>
              </a:rPr>
            </a:br>
            <a:br>
              <a:rPr lang="en-US" sz="5400" dirty="0">
                <a:latin typeface="Amasis MT Pro Light" panose="02040304050005020304" pitchFamily="18" charset="0"/>
              </a:rPr>
            </a:br>
            <a:endParaRPr lang="sv-SE" sz="5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11B5C95-BC1A-503D-F5E2-A30A3EBC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555" y="1309205"/>
            <a:ext cx="6634639" cy="54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78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5FBB81-B61B-416A-8F5D-A8DDF625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Bildobjekt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665481A8-092A-6257-03C9-63B0536CF5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25" b="19390"/>
          <a:stretch/>
        </p:blipFill>
        <p:spPr>
          <a:xfrm>
            <a:off x="4691118" y="1"/>
            <a:ext cx="7500882" cy="6857999"/>
          </a:xfrm>
          <a:custGeom>
            <a:avLst/>
            <a:gdLst/>
            <a:ahLst/>
            <a:cxnLst/>
            <a:rect l="l" t="t" r="r" b="b"/>
            <a:pathLst>
              <a:path w="7500882" h="6857999">
                <a:moveTo>
                  <a:pt x="898230" y="0"/>
                </a:moveTo>
                <a:lnTo>
                  <a:pt x="7500882" y="0"/>
                </a:lnTo>
                <a:lnTo>
                  <a:pt x="7500882" y="6857999"/>
                </a:lnTo>
                <a:lnTo>
                  <a:pt x="0" y="6857999"/>
                </a:lnTo>
                <a:lnTo>
                  <a:pt x="114106" y="6780598"/>
                </a:lnTo>
                <a:cubicBezTo>
                  <a:pt x="291579" y="6653107"/>
                  <a:pt x="465794" y="6515396"/>
                  <a:pt x="641619" y="6374813"/>
                </a:cubicBezTo>
                <a:cubicBezTo>
                  <a:pt x="1607125" y="5602838"/>
                  <a:pt x="2555378" y="4969130"/>
                  <a:pt x="2555378" y="3621655"/>
                </a:cubicBezTo>
                <a:cubicBezTo>
                  <a:pt x="2555378" y="2093191"/>
                  <a:pt x="1969579" y="754640"/>
                  <a:pt x="920818" y="14996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0C0D7D4-D83D-4C58-87D1-955F0A91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A35125A-A1A4-40EB-B5EE-4371BC4DD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47004" cy="6858000"/>
          </a:xfrm>
          <a:custGeom>
            <a:avLst/>
            <a:gdLst>
              <a:gd name="connsiteX0" fmla="*/ 39602 w 7347004"/>
              <a:gd name="connsiteY0" fmla="*/ 0 h 6858000"/>
              <a:gd name="connsiteX1" fmla="*/ 5675927 w 7347004"/>
              <a:gd name="connsiteY1" fmla="*/ 0 h 6858000"/>
              <a:gd name="connsiteX2" fmla="*/ 5698706 w 7347004"/>
              <a:gd name="connsiteY2" fmla="*/ 14997 h 6858000"/>
              <a:gd name="connsiteX3" fmla="*/ 7347004 w 7347004"/>
              <a:gd name="connsiteY3" fmla="*/ 3621656 h 6858000"/>
              <a:gd name="connsiteX4" fmla="*/ 5417159 w 7347004"/>
              <a:gd name="connsiteY4" fmla="*/ 6374814 h 6858000"/>
              <a:gd name="connsiteX5" fmla="*/ 4885213 w 7347004"/>
              <a:gd name="connsiteY5" fmla="*/ 6780599 h 6858000"/>
              <a:gd name="connsiteX6" fmla="*/ 4770148 w 7347004"/>
              <a:gd name="connsiteY6" fmla="*/ 6858000 h 6858000"/>
              <a:gd name="connsiteX7" fmla="*/ 850790 w 7347004"/>
              <a:gd name="connsiteY7" fmla="*/ 6858000 h 6858000"/>
              <a:gd name="connsiteX8" fmla="*/ 39602 w 7347004"/>
              <a:gd name="connsiteY8" fmla="*/ 6858000 h 6858000"/>
              <a:gd name="connsiteX9" fmla="*/ 0 w 7347004"/>
              <a:gd name="connsiteY9" fmla="*/ 6858000 h 6858000"/>
              <a:gd name="connsiteX10" fmla="*/ 0 w 7347004"/>
              <a:gd name="connsiteY10" fmla="*/ 1 h 6858000"/>
              <a:gd name="connsiteX11" fmla="*/ 39602 w 7347004"/>
              <a:gd name="connsiteY11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347004" h="6858000">
                <a:moveTo>
                  <a:pt x="39602" y="0"/>
                </a:moveTo>
                <a:lnTo>
                  <a:pt x="5675927" y="0"/>
                </a:lnTo>
                <a:lnTo>
                  <a:pt x="5698706" y="14997"/>
                </a:lnTo>
                <a:cubicBezTo>
                  <a:pt x="6756281" y="754641"/>
                  <a:pt x="7347004" y="2093192"/>
                  <a:pt x="7347004" y="3621656"/>
                </a:cubicBezTo>
                <a:cubicBezTo>
                  <a:pt x="7347004" y="4969131"/>
                  <a:pt x="6390781" y="5602839"/>
                  <a:pt x="5417159" y="6374814"/>
                </a:cubicBezTo>
                <a:cubicBezTo>
                  <a:pt x="5239858" y="6515397"/>
                  <a:pt x="5064178" y="6653108"/>
                  <a:pt x="4885213" y="6780599"/>
                </a:cubicBezTo>
                <a:lnTo>
                  <a:pt x="4770148" y="6858000"/>
                </a:lnTo>
                <a:lnTo>
                  <a:pt x="850790" y="6858000"/>
                </a:lnTo>
                <a:lnTo>
                  <a:pt x="39602" y="6858000"/>
                </a:lnTo>
                <a:lnTo>
                  <a:pt x="0" y="6858000"/>
                </a:lnTo>
                <a:lnTo>
                  <a:pt x="0" y="1"/>
                </a:lnTo>
                <a:lnTo>
                  <a:pt x="39602" y="1"/>
                </a:ln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5F9A324-404E-4C5D-AFF0-C5D0D841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03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2F8F6D4B-5E15-9C68-9BEE-61197AA16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86159"/>
            <a:ext cx="9601200" cy="2217192"/>
          </a:xfrm>
        </p:spPr>
        <p:txBody>
          <a:bodyPr anchor="b">
            <a:normAutofit fontScale="90000"/>
          </a:bodyPr>
          <a:lstStyle/>
          <a:p>
            <a:r>
              <a:rPr lang="en-US" sz="5400" dirty="0">
                <a:latin typeface="Amasis MT Pro Light" panose="02040304050005020304" pitchFamily="18" charset="0"/>
              </a:rPr>
              <a:t>KOSTNADER ANNAT</a:t>
            </a:r>
            <a:br>
              <a:rPr lang="en-US" sz="5400" dirty="0">
                <a:latin typeface="Amasis MT Pro Light" panose="02040304050005020304" pitchFamily="18" charset="0"/>
              </a:rPr>
            </a:br>
            <a:br>
              <a:rPr lang="en-US" sz="5400" dirty="0">
                <a:latin typeface="Amasis MT Pro Light" panose="02040304050005020304" pitchFamily="18" charset="0"/>
              </a:rPr>
            </a:br>
            <a:endParaRPr lang="sv-SE" sz="54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FEBDE93-0271-84FD-2D4B-06E51A360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28" y="1463040"/>
            <a:ext cx="5860444" cy="509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8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C1575E90-9942-C2D3-522D-E1971B919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9" b="318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3574EC-C1D3-53B1-B245-DF35630A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7" y="5878685"/>
            <a:ext cx="11210925" cy="21708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latin typeface="Amasis MT Pro Light" panose="02040304050005020304" pitchFamily="18" charset="0"/>
              </a:rPr>
              <a:t>RESULTAT HITTILLS</a:t>
            </a:r>
            <a:br>
              <a:rPr lang="en-US" dirty="0">
                <a:latin typeface="Amasis MT Pro Light" panose="02040304050005020304" pitchFamily="18" charset="0"/>
              </a:rPr>
            </a:b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objekt 5">
            <a:extLst>
              <a:ext uri="{FF2B5EF4-FFF2-40B4-BE49-F238E27FC236}">
                <a16:creationId xmlns:a16="http://schemas.microsoft.com/office/drawing/2014/main" id="{E1891F69-44E5-A2A1-6080-0A0CDA756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93" y="3625495"/>
            <a:ext cx="10130412" cy="141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5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Bildobjekt 3" descr="En bild som visar cirkel, logotyp, blå, design&#10;&#10;Automatiskt genererad beskrivning">
            <a:extLst>
              <a:ext uri="{FF2B5EF4-FFF2-40B4-BE49-F238E27FC236}">
                <a16:creationId xmlns:a16="http://schemas.microsoft.com/office/drawing/2014/main" id="{46D3839A-3E4D-CA11-E1E8-A3E9C454AA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78" r="1" b="27344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B2889D6-B970-A556-3CE0-DB23F66B7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1874" y="2867871"/>
            <a:ext cx="3899614" cy="2125470"/>
          </a:xfrm>
        </p:spPr>
        <p:txBody>
          <a:bodyPr anchor="b">
            <a:noAutofit/>
          </a:bodyPr>
          <a:lstStyle/>
          <a:p>
            <a:pPr algn="ctr"/>
            <a:r>
              <a:rPr lang="en-US" sz="6600" b="1" dirty="0">
                <a:latin typeface="Amasis MT Pro Light" panose="02040304050005020304" pitchFamily="18" charset="0"/>
              </a:rPr>
              <a:t>FRÅGOR?</a:t>
            </a:r>
            <a:br>
              <a:rPr lang="en-US" sz="6600" dirty="0">
                <a:latin typeface="Amasis MT Pro Light" panose="02040304050005020304" pitchFamily="18" charset="0"/>
              </a:rPr>
            </a:br>
            <a:endParaRPr lang="sv-SE" sz="6600" dirty="0"/>
          </a:p>
        </p:txBody>
      </p:sp>
    </p:spTree>
    <p:extLst>
      <p:ext uri="{BB962C8B-B14F-4D97-AF65-F5344CB8AC3E}">
        <p14:creationId xmlns:p14="http://schemas.microsoft.com/office/powerpoint/2010/main" val="74280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50</Words>
  <Application>Microsoft Office PowerPoint</Application>
  <PresentationFormat>Bredbild</PresentationFormat>
  <Paragraphs>14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Meiryo</vt:lpstr>
      <vt:lpstr>Amasis MT Pro Light</vt:lpstr>
      <vt:lpstr>Arial</vt:lpstr>
      <vt:lpstr>Calibri</vt:lpstr>
      <vt:lpstr>Calibri Light</vt:lpstr>
      <vt:lpstr>Office-tema</vt:lpstr>
      <vt:lpstr>EKONOMISK RAPPORT</vt:lpstr>
      <vt:lpstr>PowerPoint-presentation</vt:lpstr>
      <vt:lpstr>RESULTATRAPPORT </vt:lpstr>
      <vt:lpstr>PowerPoint-presentation</vt:lpstr>
      <vt:lpstr>KOSTNADER VERKSAMHET  </vt:lpstr>
      <vt:lpstr>KOSTNADER ANNAT  </vt:lpstr>
      <vt:lpstr>RESULTAT HITTILLS </vt:lpstr>
      <vt:lpstr>FRÅGOR?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Ekonomisk rapport</dc:title>
  <dc:creator>2Q</dc:creator>
  <cp:lastModifiedBy>Andre Kurator</cp:lastModifiedBy>
  <cp:revision>14</cp:revision>
  <dcterms:created xsi:type="dcterms:W3CDTF">2019-09-11T11:44:00Z</dcterms:created>
  <dcterms:modified xsi:type="dcterms:W3CDTF">2024-05-08T18:09:50Z</dcterms:modified>
</cp:coreProperties>
</file>