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71" r:id="rId4"/>
    <p:sldId id="272" r:id="rId5"/>
    <p:sldId id="267" r:id="rId6"/>
    <p:sldId id="268" r:id="rId7"/>
    <p:sldId id="273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Kurator" userId="1b2cf29e414f4463" providerId="LiveId" clId="{602DA74F-B571-4280-9686-61FB514F2FCE}"/>
    <pc:docChg chg="custSel modSld">
      <pc:chgData name="Andre Kurator" userId="1b2cf29e414f4463" providerId="LiveId" clId="{602DA74F-B571-4280-9686-61FB514F2FCE}" dt="2024-02-20T15:52:10.269" v="79" actId="1076"/>
      <pc:docMkLst>
        <pc:docMk/>
      </pc:docMkLst>
      <pc:sldChg chg="modSp mod">
        <pc:chgData name="Andre Kurator" userId="1b2cf29e414f4463" providerId="LiveId" clId="{602DA74F-B571-4280-9686-61FB514F2FCE}" dt="2024-02-20T15:49:28.723" v="61" actId="20577"/>
        <pc:sldMkLst>
          <pc:docMk/>
          <pc:sldMk cId="458324566" sldId="258"/>
        </pc:sldMkLst>
        <pc:spChg chg="mod">
          <ac:chgData name="Andre Kurator" userId="1b2cf29e414f4463" providerId="LiveId" clId="{602DA74F-B571-4280-9686-61FB514F2FCE}" dt="2024-02-20T15:49:28.723" v="61" actId="20577"/>
          <ac:spMkLst>
            <pc:docMk/>
            <pc:sldMk cId="458324566" sldId="258"/>
            <ac:spMk id="5" creationId="{1B113DF7-DECF-4A61-92A2-7ED2EB27EDBF}"/>
          </ac:spMkLst>
        </pc:spChg>
      </pc:sldChg>
      <pc:sldChg chg="modSp mod">
        <pc:chgData name="Andre Kurator" userId="1b2cf29e414f4463" providerId="LiveId" clId="{602DA74F-B571-4280-9686-61FB514F2FCE}" dt="2024-02-20T15:47:54.472" v="28" actId="20577"/>
        <pc:sldMkLst>
          <pc:docMk/>
          <pc:sldMk cId="3373180623" sldId="266"/>
        </pc:sldMkLst>
        <pc:spChg chg="mod">
          <ac:chgData name="Andre Kurator" userId="1b2cf29e414f4463" providerId="LiveId" clId="{602DA74F-B571-4280-9686-61FB514F2FCE}" dt="2024-02-20T15:47:54.472" v="28" actId="20577"/>
          <ac:spMkLst>
            <pc:docMk/>
            <pc:sldMk cId="3373180623" sldId="266"/>
            <ac:spMk id="5" creationId="{93C5B4EE-62F5-B74B-7495-60C4EB08EBBF}"/>
          </ac:spMkLst>
        </pc:spChg>
      </pc:sldChg>
      <pc:sldChg chg="addSp delSp modSp mod">
        <pc:chgData name="Andre Kurator" userId="1b2cf29e414f4463" providerId="LiveId" clId="{602DA74F-B571-4280-9686-61FB514F2FCE}" dt="2024-02-20T15:51:11.142" v="70" actId="1076"/>
        <pc:sldMkLst>
          <pc:docMk/>
          <pc:sldMk cId="3263784619" sldId="267"/>
        </pc:sldMkLst>
        <pc:picChg chg="del">
          <ac:chgData name="Andre Kurator" userId="1b2cf29e414f4463" providerId="LiveId" clId="{602DA74F-B571-4280-9686-61FB514F2FCE}" dt="2024-02-20T15:50:47.913" v="65" actId="478"/>
          <ac:picMkLst>
            <pc:docMk/>
            <pc:sldMk cId="3263784619" sldId="267"/>
            <ac:picMk id="5" creationId="{31CB58D7-BC5B-6C45-C77D-8E3723C75025}"/>
          </ac:picMkLst>
        </pc:picChg>
        <pc:picChg chg="add mod">
          <ac:chgData name="Andre Kurator" userId="1b2cf29e414f4463" providerId="LiveId" clId="{602DA74F-B571-4280-9686-61FB514F2FCE}" dt="2024-02-20T15:51:11.142" v="70" actId="1076"/>
          <ac:picMkLst>
            <pc:docMk/>
            <pc:sldMk cId="3263784619" sldId="267"/>
            <ac:picMk id="6" creationId="{2B2CBC27-4CC8-7444-A460-BB4C2E8B1776}"/>
          </ac:picMkLst>
        </pc:picChg>
      </pc:sldChg>
      <pc:sldChg chg="addSp delSp modSp mod">
        <pc:chgData name="Andre Kurator" userId="1b2cf29e414f4463" providerId="LiveId" clId="{602DA74F-B571-4280-9686-61FB514F2FCE}" dt="2024-02-20T15:51:39.245" v="74" actId="1076"/>
        <pc:sldMkLst>
          <pc:docMk/>
          <pc:sldMk cId="166085894" sldId="268"/>
        </pc:sldMkLst>
        <pc:picChg chg="del">
          <ac:chgData name="Andre Kurator" userId="1b2cf29e414f4463" providerId="LiveId" clId="{602DA74F-B571-4280-9686-61FB514F2FCE}" dt="2024-02-20T15:51:20.201" v="71" actId="478"/>
          <ac:picMkLst>
            <pc:docMk/>
            <pc:sldMk cId="166085894" sldId="268"/>
            <ac:picMk id="3" creationId="{CE257942-47DB-DB98-D5A6-D536A8E15DED}"/>
          </ac:picMkLst>
        </pc:picChg>
        <pc:picChg chg="add mod">
          <ac:chgData name="Andre Kurator" userId="1b2cf29e414f4463" providerId="LiveId" clId="{602DA74F-B571-4280-9686-61FB514F2FCE}" dt="2024-02-20T15:51:39.245" v="74" actId="1076"/>
          <ac:picMkLst>
            <pc:docMk/>
            <pc:sldMk cId="166085894" sldId="268"/>
            <ac:picMk id="5" creationId="{71CD3D2A-B6ED-BD39-4F4A-5494B7871B95}"/>
          </ac:picMkLst>
        </pc:picChg>
      </pc:sldChg>
      <pc:sldChg chg="addSp delSp modSp mod">
        <pc:chgData name="Andre Kurator" userId="1b2cf29e414f4463" providerId="LiveId" clId="{602DA74F-B571-4280-9686-61FB514F2FCE}" dt="2024-02-20T15:50:33.334" v="64" actId="1076"/>
        <pc:sldMkLst>
          <pc:docMk/>
          <pc:sldMk cId="2229860180" sldId="272"/>
        </pc:sldMkLst>
        <pc:picChg chg="del">
          <ac:chgData name="Andre Kurator" userId="1b2cf29e414f4463" providerId="LiveId" clId="{602DA74F-B571-4280-9686-61FB514F2FCE}" dt="2024-02-20T15:50:10.816" v="62" actId="478"/>
          <ac:picMkLst>
            <pc:docMk/>
            <pc:sldMk cId="2229860180" sldId="272"/>
            <ac:picMk id="3" creationId="{0B4D9DB8-C3FC-A1F1-4A4D-A91A50FAEB44}"/>
          </ac:picMkLst>
        </pc:picChg>
        <pc:picChg chg="add mod">
          <ac:chgData name="Andre Kurator" userId="1b2cf29e414f4463" providerId="LiveId" clId="{602DA74F-B571-4280-9686-61FB514F2FCE}" dt="2024-02-20T15:50:33.334" v="64" actId="1076"/>
          <ac:picMkLst>
            <pc:docMk/>
            <pc:sldMk cId="2229860180" sldId="272"/>
            <ac:picMk id="6" creationId="{9F1C874C-E1F3-9861-7143-D0CD60848A0F}"/>
          </ac:picMkLst>
        </pc:picChg>
      </pc:sldChg>
      <pc:sldChg chg="addSp delSp modSp mod">
        <pc:chgData name="Andre Kurator" userId="1b2cf29e414f4463" providerId="LiveId" clId="{602DA74F-B571-4280-9686-61FB514F2FCE}" dt="2024-02-20T15:52:10.269" v="79" actId="1076"/>
        <pc:sldMkLst>
          <pc:docMk/>
          <pc:sldMk cId="602757477" sldId="273"/>
        </pc:sldMkLst>
        <pc:picChg chg="add mod">
          <ac:chgData name="Andre Kurator" userId="1b2cf29e414f4463" providerId="LiveId" clId="{602DA74F-B571-4280-9686-61FB514F2FCE}" dt="2024-02-20T15:52:10.269" v="79" actId="1076"/>
          <ac:picMkLst>
            <pc:docMk/>
            <pc:sldMk cId="602757477" sldId="273"/>
            <ac:picMk id="5" creationId="{252F9811-7BA0-C1CD-5BA7-CA3B5AA229EE}"/>
          </ac:picMkLst>
        </pc:picChg>
        <pc:picChg chg="del">
          <ac:chgData name="Andre Kurator" userId="1b2cf29e414f4463" providerId="LiveId" clId="{602DA74F-B571-4280-9686-61FB514F2FCE}" dt="2024-02-20T15:51:57.842" v="75" actId="478"/>
          <ac:picMkLst>
            <pc:docMk/>
            <pc:sldMk cId="602757477" sldId="273"/>
            <ac:picMk id="6" creationId="{98B0A8E2-4D9B-35A1-3BFB-D05979C0D730}"/>
          </ac:picMkLst>
        </pc:picChg>
      </pc:sldChg>
    </pc:docChg>
  </pc:docChgLst>
  <pc:docChgLst>
    <pc:chgData name="Andre Kurator" userId="1b2cf29e414f4463" providerId="LiveId" clId="{21DE032F-E1D3-4193-86A1-2B3C83D3026F}"/>
    <pc:docChg chg="custSel modSld">
      <pc:chgData name="Andre Kurator" userId="1b2cf29e414f4463" providerId="LiveId" clId="{21DE032F-E1D3-4193-86A1-2B3C83D3026F}" dt="2024-05-08T18:09:48.383" v="67" actId="1076"/>
      <pc:docMkLst>
        <pc:docMk/>
      </pc:docMkLst>
      <pc:sldChg chg="modSp mod">
        <pc:chgData name="Andre Kurator" userId="1b2cf29e414f4463" providerId="LiveId" clId="{21DE032F-E1D3-4193-86A1-2B3C83D3026F}" dt="2024-05-08T17:31:29.103" v="48" actId="20577"/>
        <pc:sldMkLst>
          <pc:docMk/>
          <pc:sldMk cId="458324566" sldId="258"/>
        </pc:sldMkLst>
        <pc:spChg chg="mod">
          <ac:chgData name="Andre Kurator" userId="1b2cf29e414f4463" providerId="LiveId" clId="{21DE032F-E1D3-4193-86A1-2B3C83D3026F}" dt="2024-05-08T17:31:29.103" v="48" actId="20577"/>
          <ac:spMkLst>
            <pc:docMk/>
            <pc:sldMk cId="458324566" sldId="258"/>
            <ac:spMk id="5" creationId="{1B113DF7-DECF-4A61-92A2-7ED2EB27EDBF}"/>
          </ac:spMkLst>
        </pc:spChg>
      </pc:sldChg>
      <pc:sldChg chg="modSp mod">
        <pc:chgData name="Andre Kurator" userId="1b2cf29e414f4463" providerId="LiveId" clId="{21DE032F-E1D3-4193-86A1-2B3C83D3026F}" dt="2024-05-08T17:30:11.486" v="15" actId="20577"/>
        <pc:sldMkLst>
          <pc:docMk/>
          <pc:sldMk cId="3373180623" sldId="266"/>
        </pc:sldMkLst>
        <pc:spChg chg="mod">
          <ac:chgData name="Andre Kurator" userId="1b2cf29e414f4463" providerId="LiveId" clId="{21DE032F-E1D3-4193-86A1-2B3C83D3026F}" dt="2024-05-08T17:30:11.486" v="15" actId="20577"/>
          <ac:spMkLst>
            <pc:docMk/>
            <pc:sldMk cId="3373180623" sldId="266"/>
            <ac:spMk id="5" creationId="{93C5B4EE-62F5-B74B-7495-60C4EB08EBBF}"/>
          </ac:spMkLst>
        </pc:spChg>
      </pc:sldChg>
      <pc:sldChg chg="addSp delSp modSp mod">
        <pc:chgData name="Andre Kurator" userId="1b2cf29e414f4463" providerId="LiveId" clId="{21DE032F-E1D3-4193-86A1-2B3C83D3026F}" dt="2024-05-08T18:08:39.118" v="56" actId="1076"/>
        <pc:sldMkLst>
          <pc:docMk/>
          <pc:sldMk cId="3263784619" sldId="267"/>
        </pc:sldMkLst>
        <pc:picChg chg="mod">
          <ac:chgData name="Andre Kurator" userId="1b2cf29e414f4463" providerId="LiveId" clId="{21DE032F-E1D3-4193-86A1-2B3C83D3026F}" dt="2024-05-08T18:08:39.118" v="56" actId="1076"/>
          <ac:picMkLst>
            <pc:docMk/>
            <pc:sldMk cId="3263784619" sldId="267"/>
            <ac:picMk id="4" creationId="{D1432355-6DC0-4A3F-3E39-AA07C2D09CD3}"/>
          </ac:picMkLst>
        </pc:picChg>
        <pc:picChg chg="add mod">
          <ac:chgData name="Andre Kurator" userId="1b2cf29e414f4463" providerId="LiveId" clId="{21DE032F-E1D3-4193-86A1-2B3C83D3026F}" dt="2024-05-08T18:08:35.091" v="55" actId="1076"/>
          <ac:picMkLst>
            <pc:docMk/>
            <pc:sldMk cId="3263784619" sldId="267"/>
            <ac:picMk id="5" creationId="{911B5C95-BC1A-503D-F5E2-A30A3EBC0C08}"/>
          </ac:picMkLst>
        </pc:picChg>
        <pc:picChg chg="del">
          <ac:chgData name="Andre Kurator" userId="1b2cf29e414f4463" providerId="LiveId" clId="{21DE032F-E1D3-4193-86A1-2B3C83D3026F}" dt="2024-05-08T18:07:56.304" v="52" actId="478"/>
          <ac:picMkLst>
            <pc:docMk/>
            <pc:sldMk cId="3263784619" sldId="267"/>
            <ac:picMk id="6" creationId="{2B2CBC27-4CC8-7444-A460-BB4C2E8B1776}"/>
          </ac:picMkLst>
        </pc:picChg>
      </pc:sldChg>
      <pc:sldChg chg="addSp delSp modSp mod">
        <pc:chgData name="Andre Kurator" userId="1b2cf29e414f4463" providerId="LiveId" clId="{21DE032F-E1D3-4193-86A1-2B3C83D3026F}" dt="2024-05-08T18:09:16.571" v="63" actId="1076"/>
        <pc:sldMkLst>
          <pc:docMk/>
          <pc:sldMk cId="166085894" sldId="268"/>
        </pc:sldMkLst>
        <pc:picChg chg="add mod">
          <ac:chgData name="Andre Kurator" userId="1b2cf29e414f4463" providerId="LiveId" clId="{21DE032F-E1D3-4193-86A1-2B3C83D3026F}" dt="2024-05-08T18:09:16.571" v="63" actId="1076"/>
          <ac:picMkLst>
            <pc:docMk/>
            <pc:sldMk cId="166085894" sldId="268"/>
            <ac:picMk id="3" creationId="{CFEBDE93-0271-84FD-2D4B-06E51A360150}"/>
          </ac:picMkLst>
        </pc:picChg>
        <pc:picChg chg="del">
          <ac:chgData name="Andre Kurator" userId="1b2cf29e414f4463" providerId="LiveId" clId="{21DE032F-E1D3-4193-86A1-2B3C83D3026F}" dt="2024-05-08T18:09:03.909" v="57" actId="478"/>
          <ac:picMkLst>
            <pc:docMk/>
            <pc:sldMk cId="166085894" sldId="268"/>
            <ac:picMk id="5" creationId="{71CD3D2A-B6ED-BD39-4F4A-5494B7871B95}"/>
          </ac:picMkLst>
        </pc:picChg>
      </pc:sldChg>
      <pc:sldChg chg="addSp delSp modSp mod">
        <pc:chgData name="Andre Kurator" userId="1b2cf29e414f4463" providerId="LiveId" clId="{21DE032F-E1D3-4193-86A1-2B3C83D3026F}" dt="2024-05-08T18:07:47.243" v="51" actId="1076"/>
        <pc:sldMkLst>
          <pc:docMk/>
          <pc:sldMk cId="2229860180" sldId="272"/>
        </pc:sldMkLst>
        <pc:picChg chg="add mod">
          <ac:chgData name="Andre Kurator" userId="1b2cf29e414f4463" providerId="LiveId" clId="{21DE032F-E1D3-4193-86A1-2B3C83D3026F}" dt="2024-05-08T18:07:47.243" v="51" actId="1076"/>
          <ac:picMkLst>
            <pc:docMk/>
            <pc:sldMk cId="2229860180" sldId="272"/>
            <ac:picMk id="3" creationId="{1CEB374B-806F-233C-7C32-1379954856E0}"/>
          </ac:picMkLst>
        </pc:picChg>
        <pc:picChg chg="del">
          <ac:chgData name="Andre Kurator" userId="1b2cf29e414f4463" providerId="LiveId" clId="{21DE032F-E1D3-4193-86A1-2B3C83D3026F}" dt="2024-05-08T18:07:26.690" v="49" actId="478"/>
          <ac:picMkLst>
            <pc:docMk/>
            <pc:sldMk cId="2229860180" sldId="272"/>
            <ac:picMk id="6" creationId="{9F1C874C-E1F3-9861-7143-D0CD60848A0F}"/>
          </ac:picMkLst>
        </pc:picChg>
      </pc:sldChg>
      <pc:sldChg chg="addSp delSp modSp mod">
        <pc:chgData name="Andre Kurator" userId="1b2cf29e414f4463" providerId="LiveId" clId="{21DE032F-E1D3-4193-86A1-2B3C83D3026F}" dt="2024-05-08T18:09:48.383" v="67" actId="1076"/>
        <pc:sldMkLst>
          <pc:docMk/>
          <pc:sldMk cId="602757477" sldId="273"/>
        </pc:sldMkLst>
        <pc:picChg chg="del">
          <ac:chgData name="Andre Kurator" userId="1b2cf29e414f4463" providerId="LiveId" clId="{21DE032F-E1D3-4193-86A1-2B3C83D3026F}" dt="2024-05-08T18:09:36.970" v="64" actId="478"/>
          <ac:picMkLst>
            <pc:docMk/>
            <pc:sldMk cId="602757477" sldId="273"/>
            <ac:picMk id="5" creationId="{252F9811-7BA0-C1CD-5BA7-CA3B5AA229EE}"/>
          </ac:picMkLst>
        </pc:picChg>
        <pc:picChg chg="add mod">
          <ac:chgData name="Andre Kurator" userId="1b2cf29e414f4463" providerId="LiveId" clId="{21DE032F-E1D3-4193-86A1-2B3C83D3026F}" dt="2024-05-08T18:09:48.383" v="67" actId="1076"/>
          <ac:picMkLst>
            <pc:docMk/>
            <pc:sldMk cId="602757477" sldId="273"/>
            <ac:picMk id="6" creationId="{E1891F69-44E5-A2A1-6080-0A0CDA756CF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01729-AB64-4B4A-BE58-C48D976B0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DB7084-8095-4212-AF9A-EBB42FB1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8344E1-89E7-4070-8050-407C3C40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BBF512-1781-48EA-B229-54E1191C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F02666-DEC9-4F4E-ABB7-692B4FB7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1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68DCA1-1FAA-489D-B708-995019615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51A429-970D-4BCE-B6AB-6AFA0EAE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51E56-B16C-46B5-8D65-DEBF5B2B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15599F-FA73-4ADE-BF97-A0970449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1E545-580C-4251-9CAD-05C86E48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4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02F799C-F331-40DE-84A7-532DB421C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A852DF-8E10-4FC7-9231-9DD16B06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2C740A-3F0F-416A-8D9C-6E89706E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6E0EC3-118A-47ED-83E1-E6B4BFD5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F56ACF-8ABE-421D-9AD1-B1A213EC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51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515B6-969A-4076-A5A3-230A9F4B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06B47-7045-4EED-8F51-ECD29E1AB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4E3FAC-9D1C-4B6C-B6A7-ABD06459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067376-D348-4A25-85CF-C4B0C774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7A227C-0C96-4904-A63B-C1B5601C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38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568C46-9252-4E21-8A0F-36457E98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2FFF3F-C2F2-4811-9506-1B2687F0E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870241-6268-4B0D-88C8-10E81893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E7F611-88DD-4097-AD0A-BD35062F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0D8899-97FC-4512-B81D-B19D0105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10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B983A6-2BBC-4F57-88BA-F34ABDAC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4C076F-79B9-4DB4-8F9C-7839689F8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65EFC6-32FD-4562-A069-3A473978D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3F7F20-1CDF-4207-B353-1543EBF8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1BD4C1-4261-43C2-A75F-794E5064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A749F6-BACF-4520-8EBD-D9F6EBA0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45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7B4E9E-54FA-4D08-AB4C-5089AB951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FD5E8A-D76B-433D-8936-F6371641A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5691FF-06AE-4612-AB88-E1ECEE659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E0DD520-0C95-4121-83D9-48228A5CD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3699D0-41EC-4458-957A-B6FB36F50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396D90E-A3F3-4544-9A87-9C18A19F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1F5D3BB-0BF8-41C3-85CF-C030611E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A28CE3-A9CD-4286-80BA-80C72209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5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CE8F6C-D82C-41CF-99B1-183150F3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1B9C6EE-0F3D-4D05-A2D2-40708712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728D59-68E9-4291-BD26-1317A289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8E0E5E-F817-4F0B-8D77-7E9E1291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13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236D9A-C356-4DE8-B72C-8AD30E76B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8AAE999-4748-4530-85EE-7A56E588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4E14CB-CC8B-49A0-8920-BB1DD9ED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64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CFC77D-AC63-4D2C-9F8D-032A4F96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3C9C8B-0D1D-4589-8E0B-777CFFEB0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1CEBD5-27C9-4A2E-890F-69517BDDA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5A3CF1-98B8-40EF-8FF4-6816BD34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05F252-5F2F-41EE-8FFD-933C09F0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83647D-F963-49DD-8022-01729E22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67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067D6-2725-4573-ADA6-0D3858BE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4608761-0049-49E6-88BB-D41483AD8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0CF1AF-D0EF-404A-8076-9A6069906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38D192-6DC1-483A-822F-7618FABC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D46F58-46C2-4401-B43F-B50EECBE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402BDE-62A4-4783-945C-332AA57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35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F624F0-CA9F-4BBE-B1A9-852A1D5F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F46C6E-7B3B-4ACF-87DE-6130A956F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3B5836-8249-4693-8D1C-82AA92DED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4F6C-16B0-48C1-9413-12FA63184E55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52BCA4-1FEE-4E14-B71C-0D313ADD6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3641-ABD6-41A3-8874-194A9B97C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29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0B7D2E6E-AB41-A284-2908-7CFF3035C6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9" r="-1" b="26643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9C28FFA-E8C9-4457-9669-D2C2FBF8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659" y="2479044"/>
            <a:ext cx="4909968" cy="1899912"/>
          </a:xfrm>
        </p:spPr>
        <p:txBody>
          <a:bodyPr>
            <a:normAutofit/>
          </a:bodyPr>
          <a:lstStyle/>
          <a:p>
            <a:pPr algn="ctr"/>
            <a:r>
              <a:rPr lang="sv-SE" sz="5400" dirty="0">
                <a:latin typeface="Amasis MT Pro Light" panose="02040304050005020304" pitchFamily="18" charset="0"/>
              </a:rPr>
              <a:t>EKONOMISK RAPPORT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93C5B4EE-62F5-B74B-7495-60C4EB08EBBF}"/>
              </a:ext>
            </a:extLst>
          </p:cNvPr>
          <p:cNvSpPr txBox="1">
            <a:spLocks/>
          </p:cNvSpPr>
          <p:nvPr/>
        </p:nvSpPr>
        <p:spPr>
          <a:xfrm>
            <a:off x="7792679" y="4998694"/>
            <a:ext cx="3749176" cy="1239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2000" dirty="0"/>
              <a:t>VÅRLANDSKAP 2024</a:t>
            </a:r>
          </a:p>
          <a:p>
            <a:pPr algn="ctr"/>
            <a:r>
              <a:rPr lang="sv-SE" sz="2000" dirty="0"/>
              <a:t>2024-05-13</a:t>
            </a:r>
          </a:p>
        </p:txBody>
      </p:sp>
    </p:spTree>
    <p:extLst>
      <p:ext uri="{BB962C8B-B14F-4D97-AF65-F5344CB8AC3E}">
        <p14:creationId xmlns:p14="http://schemas.microsoft.com/office/powerpoint/2010/main" val="337318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44CF8C-D2D6-465E-9C5F-1A5C07336063}"/>
              </a:ext>
            </a:extLst>
          </p:cNvPr>
          <p:cNvSpPr txBox="1">
            <a:spLocks/>
          </p:cNvSpPr>
          <p:nvPr/>
        </p:nvSpPr>
        <p:spPr>
          <a:xfrm>
            <a:off x="6513788" y="1189606"/>
            <a:ext cx="4840010" cy="1807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 err="1">
                <a:latin typeface="Amasis MT Pro Light" panose="02040304050005020304" pitchFamily="18" charset="0"/>
              </a:rPr>
              <a:t>Ekonomisk</a:t>
            </a:r>
            <a:r>
              <a:rPr lang="en-US" b="1" dirty="0">
                <a:latin typeface="Amasis MT Pro Light" panose="02040304050005020304" pitchFamily="18" charset="0"/>
              </a:rPr>
              <a:t> status</a:t>
            </a:r>
          </a:p>
        </p:txBody>
      </p:sp>
      <p:pic>
        <p:nvPicPr>
          <p:cNvPr id="2" name="Bildobjekt 1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81431E83-E288-29B7-4422-75484855B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5" r="-1" b="12068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113DF7-DECF-4A61-92A2-7ED2EB27EDBF}"/>
              </a:ext>
            </a:extLst>
          </p:cNvPr>
          <p:cNvSpPr txBox="1">
            <a:spLocks/>
          </p:cNvSpPr>
          <p:nvPr/>
        </p:nvSpPr>
        <p:spPr>
          <a:xfrm>
            <a:off x="6513788" y="2996911"/>
            <a:ext cx="4840010" cy="1990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Amasis MT Pro Light" panose="02040304050005020304" pitchFamily="18" charset="0"/>
              </a:rPr>
              <a:t>Kassa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och</a:t>
            </a:r>
            <a:r>
              <a:rPr lang="en-US" sz="2000" dirty="0">
                <a:latin typeface="Amasis MT Pro Light" panose="02040304050005020304" pitchFamily="18" charset="0"/>
              </a:rPr>
              <a:t> Bank:</a:t>
            </a:r>
            <a:r>
              <a:rPr lang="en-US" sz="2000" b="1" dirty="0">
                <a:latin typeface="Amasis MT Pro Light" panose="02040304050005020304" pitchFamily="18" charset="0"/>
              </a:rPr>
              <a:t> 1 234 181kr</a:t>
            </a:r>
          </a:p>
          <a:p>
            <a:r>
              <a:rPr lang="en-US" sz="2000" dirty="0" err="1">
                <a:latin typeface="Amasis MT Pro Light" panose="02040304050005020304" pitchFamily="18" charset="0"/>
              </a:rPr>
              <a:t>Leverantörsskulder</a:t>
            </a:r>
            <a:r>
              <a:rPr lang="en-US" sz="2000" dirty="0">
                <a:latin typeface="Amasis MT Pro Light" panose="02040304050005020304" pitchFamily="18" charset="0"/>
              </a:rPr>
              <a:t>: </a:t>
            </a:r>
            <a:r>
              <a:rPr lang="en-US" sz="2000" b="1" dirty="0">
                <a:latin typeface="Amasis MT Pro Light" panose="02040304050005020304" pitchFamily="18" charset="0"/>
              </a:rPr>
              <a:t>ca 405 934 </a:t>
            </a:r>
            <a:r>
              <a:rPr lang="en-US" sz="2000" b="1" dirty="0" err="1">
                <a:latin typeface="Amasis MT Pro Light" panose="02040304050005020304" pitchFamily="18" charset="0"/>
              </a:rPr>
              <a:t>kr</a:t>
            </a:r>
            <a:endParaRPr lang="en-US" sz="2000" b="1" dirty="0">
              <a:latin typeface="Amasis MT Pro Light" panose="02040304050005020304" pitchFamily="18" charset="0"/>
            </a:endParaRPr>
          </a:p>
          <a:p>
            <a:r>
              <a:rPr lang="en-US" sz="2000" dirty="0" err="1">
                <a:latin typeface="Amasis MT Pro Light" panose="02040304050005020304" pitchFamily="18" charset="0"/>
              </a:rPr>
              <a:t>Kundfordringar</a:t>
            </a:r>
            <a:r>
              <a:rPr lang="en-US" sz="2000" dirty="0">
                <a:latin typeface="Amasis MT Pro Light" panose="02040304050005020304" pitchFamily="18" charset="0"/>
              </a:rPr>
              <a:t>: </a:t>
            </a:r>
            <a:r>
              <a:rPr lang="en-US" sz="2000" b="1" dirty="0">
                <a:latin typeface="Amasis MT Pro Light" panose="02040304050005020304" pitchFamily="18" charset="0"/>
              </a:rPr>
              <a:t>ca 184 680 </a:t>
            </a:r>
            <a:r>
              <a:rPr lang="en-US" sz="2000" b="1" dirty="0" err="1">
                <a:latin typeface="Amasis MT Pro Light" panose="02040304050005020304" pitchFamily="18" charset="0"/>
              </a:rPr>
              <a:t>kr</a:t>
            </a:r>
            <a:endParaRPr lang="en-US" sz="2000" b="1" dirty="0">
              <a:latin typeface="Amasis MT Pro Light" panose="02040304050005020304" pitchFamily="18" charset="0"/>
            </a:endParaRPr>
          </a:p>
          <a:p>
            <a:pPr lvl="1"/>
            <a:r>
              <a:rPr lang="en-US" sz="2000" dirty="0" err="1">
                <a:latin typeface="Amasis MT Pro Light" panose="02040304050005020304" pitchFamily="18" charset="0"/>
              </a:rPr>
              <a:t>Varav</a:t>
            </a:r>
            <a:r>
              <a:rPr lang="en-US" sz="2000" dirty="0">
                <a:latin typeface="Amasis MT Pro Light" panose="02040304050005020304" pitchFamily="18" charset="0"/>
              </a:rPr>
              <a:t> </a:t>
            </a:r>
            <a:r>
              <a:rPr lang="en-US" sz="2000" dirty="0" err="1">
                <a:latin typeface="Amasis MT Pro Light" panose="02040304050005020304" pitchFamily="18" charset="0"/>
              </a:rPr>
              <a:t>medlemsskulder</a:t>
            </a:r>
            <a:r>
              <a:rPr lang="en-US" sz="2000" dirty="0">
                <a:latin typeface="Amasis MT Pro Light" panose="02040304050005020304" pitchFamily="18" charset="0"/>
              </a:rPr>
              <a:t>: </a:t>
            </a:r>
            <a:r>
              <a:rPr lang="en-US" sz="2000" b="1" dirty="0">
                <a:latin typeface="Amasis MT Pro Light" panose="02040304050005020304" pitchFamily="18" charset="0"/>
              </a:rPr>
              <a:t>ca 35 000 </a:t>
            </a:r>
            <a:r>
              <a:rPr lang="en-US" sz="2000" b="1" dirty="0" err="1">
                <a:latin typeface="Amasis MT Pro Light" panose="02040304050005020304" pitchFamily="18" charset="0"/>
              </a:rPr>
              <a:t>kr</a:t>
            </a:r>
            <a:endParaRPr lang="en-US" sz="2000" b="1" dirty="0">
              <a:latin typeface="Amasis MT Pro Light" panose="020403040500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832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C1575E90-9942-C2D3-522D-E1971B919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9" b="31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3574EC-C1D3-53B1-B245-DF35630A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5878685"/>
            <a:ext cx="11210925" cy="2170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latin typeface="Amasis MT Pro Light" panose="02040304050005020304" pitchFamily="18" charset="0"/>
              </a:rPr>
              <a:t>RESULTATRAPPORT</a:t>
            </a:r>
            <a:br>
              <a:rPr lang="en-US" dirty="0">
                <a:latin typeface="Amasis MT Pro Light" panose="02040304050005020304" pitchFamily="18" charset="0"/>
              </a:rPr>
            </a:b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94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D62BF824-5DEB-788E-7B0A-4684258545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9" b="31834"/>
          <a:stretch/>
        </p:blipFill>
        <p:spPr>
          <a:xfrm>
            <a:off x="-3027" y="10"/>
            <a:ext cx="12191979" cy="6857990"/>
          </a:xfrm>
          <a:prstGeom prst="rect">
            <a:avLst/>
          </a:pr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A6989E-4FB5-AC90-F18A-A79B78CAA927}"/>
              </a:ext>
            </a:extLst>
          </p:cNvPr>
          <p:cNvSpPr txBox="1">
            <a:spLocks/>
          </p:cNvSpPr>
          <p:nvPr/>
        </p:nvSpPr>
        <p:spPr>
          <a:xfrm>
            <a:off x="2490394" y="676657"/>
            <a:ext cx="6540649" cy="9599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00" dirty="0">
                <a:solidFill>
                  <a:schemeClr val="bg1"/>
                </a:solidFill>
                <a:latin typeface="Amasis MT Pro Light" panose="02040304050005020304" pitchFamily="18" charset="0"/>
              </a:rPr>
              <a:t>INTÄKTER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CEB374B-806F-233C-7C32-137995485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081" y="2111676"/>
            <a:ext cx="7335274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6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D1432355-6DC0-4A3F-3E39-AA07C2D09C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9" r="2" b="16465"/>
          <a:stretch/>
        </p:blipFill>
        <p:spPr>
          <a:xfrm>
            <a:off x="645201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89FCA-8945-D1E0-151E-249318BC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86159"/>
            <a:ext cx="9601200" cy="2200835"/>
          </a:xfrm>
        </p:spPr>
        <p:txBody>
          <a:bodyPr anchor="b">
            <a:normAutofit fontScale="90000"/>
          </a:bodyPr>
          <a:lstStyle/>
          <a:p>
            <a:r>
              <a:rPr lang="en-US" sz="5400" dirty="0">
                <a:latin typeface="Amasis MT Pro Light" panose="02040304050005020304" pitchFamily="18" charset="0"/>
              </a:rPr>
              <a:t>KOSTNADER VERKSAMHET</a:t>
            </a:r>
            <a:br>
              <a:rPr lang="en-US" sz="5400" dirty="0">
                <a:latin typeface="Amasis MT Pro Light" panose="02040304050005020304" pitchFamily="18" charset="0"/>
              </a:rPr>
            </a:br>
            <a:br>
              <a:rPr lang="en-US" sz="5400" dirty="0">
                <a:latin typeface="Amasis MT Pro Light" panose="02040304050005020304" pitchFamily="18" charset="0"/>
              </a:rPr>
            </a:br>
            <a:endParaRPr lang="sv-SE" sz="5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11B5C95-BC1A-503D-F5E2-A30A3EBC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55" y="1309205"/>
            <a:ext cx="6634639" cy="54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Bildobjekt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665481A8-092A-6257-03C9-63B0536CF5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5" b="19390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A35125A-A1A4-40EB-B5EE-4371BC4DD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47004" cy="6858000"/>
          </a:xfrm>
          <a:custGeom>
            <a:avLst/>
            <a:gdLst>
              <a:gd name="connsiteX0" fmla="*/ 39602 w 7347004"/>
              <a:gd name="connsiteY0" fmla="*/ 0 h 6858000"/>
              <a:gd name="connsiteX1" fmla="*/ 5675927 w 7347004"/>
              <a:gd name="connsiteY1" fmla="*/ 0 h 6858000"/>
              <a:gd name="connsiteX2" fmla="*/ 5698706 w 7347004"/>
              <a:gd name="connsiteY2" fmla="*/ 14997 h 6858000"/>
              <a:gd name="connsiteX3" fmla="*/ 7347004 w 7347004"/>
              <a:gd name="connsiteY3" fmla="*/ 3621656 h 6858000"/>
              <a:gd name="connsiteX4" fmla="*/ 5417159 w 7347004"/>
              <a:gd name="connsiteY4" fmla="*/ 6374814 h 6858000"/>
              <a:gd name="connsiteX5" fmla="*/ 4885213 w 7347004"/>
              <a:gd name="connsiteY5" fmla="*/ 6780599 h 6858000"/>
              <a:gd name="connsiteX6" fmla="*/ 4770148 w 7347004"/>
              <a:gd name="connsiteY6" fmla="*/ 6858000 h 6858000"/>
              <a:gd name="connsiteX7" fmla="*/ 850790 w 7347004"/>
              <a:gd name="connsiteY7" fmla="*/ 6858000 h 6858000"/>
              <a:gd name="connsiteX8" fmla="*/ 39602 w 7347004"/>
              <a:gd name="connsiteY8" fmla="*/ 6858000 h 6858000"/>
              <a:gd name="connsiteX9" fmla="*/ 0 w 7347004"/>
              <a:gd name="connsiteY9" fmla="*/ 6858000 h 6858000"/>
              <a:gd name="connsiteX10" fmla="*/ 0 w 7347004"/>
              <a:gd name="connsiteY10" fmla="*/ 1 h 6858000"/>
              <a:gd name="connsiteX11" fmla="*/ 39602 w 7347004"/>
              <a:gd name="connsiteY1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47004" h="6858000">
                <a:moveTo>
                  <a:pt x="39602" y="0"/>
                </a:moveTo>
                <a:lnTo>
                  <a:pt x="5675927" y="0"/>
                </a:lnTo>
                <a:lnTo>
                  <a:pt x="5698706" y="14997"/>
                </a:lnTo>
                <a:cubicBezTo>
                  <a:pt x="6756281" y="754641"/>
                  <a:pt x="7347004" y="2093192"/>
                  <a:pt x="7347004" y="3621656"/>
                </a:cubicBezTo>
                <a:cubicBezTo>
                  <a:pt x="7347004" y="4969131"/>
                  <a:pt x="6390781" y="5602839"/>
                  <a:pt x="5417159" y="6374814"/>
                </a:cubicBezTo>
                <a:cubicBezTo>
                  <a:pt x="5239858" y="6515397"/>
                  <a:pt x="5064178" y="6653108"/>
                  <a:pt x="4885213" y="6780599"/>
                </a:cubicBezTo>
                <a:lnTo>
                  <a:pt x="4770148" y="6858000"/>
                </a:lnTo>
                <a:lnTo>
                  <a:pt x="850790" y="6858000"/>
                </a:lnTo>
                <a:lnTo>
                  <a:pt x="39602" y="6858000"/>
                </a:lnTo>
                <a:lnTo>
                  <a:pt x="0" y="6858000"/>
                </a:lnTo>
                <a:lnTo>
                  <a:pt x="0" y="1"/>
                </a:lnTo>
                <a:lnTo>
                  <a:pt x="39602" y="1"/>
                </a:ln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2F8F6D4B-5E15-9C68-9BEE-61197AA16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86159"/>
            <a:ext cx="9601200" cy="2217192"/>
          </a:xfrm>
        </p:spPr>
        <p:txBody>
          <a:bodyPr anchor="b">
            <a:normAutofit fontScale="90000"/>
          </a:bodyPr>
          <a:lstStyle/>
          <a:p>
            <a:r>
              <a:rPr lang="en-US" sz="5400" dirty="0">
                <a:latin typeface="Amasis MT Pro Light" panose="02040304050005020304" pitchFamily="18" charset="0"/>
              </a:rPr>
              <a:t>KOSTNADER ANNAT</a:t>
            </a:r>
            <a:br>
              <a:rPr lang="en-US" sz="5400" dirty="0">
                <a:latin typeface="Amasis MT Pro Light" panose="02040304050005020304" pitchFamily="18" charset="0"/>
              </a:rPr>
            </a:br>
            <a:br>
              <a:rPr lang="en-US" sz="5400" dirty="0">
                <a:latin typeface="Amasis MT Pro Light" panose="02040304050005020304" pitchFamily="18" charset="0"/>
              </a:rPr>
            </a:br>
            <a:endParaRPr lang="sv-SE" sz="54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FEBDE93-0271-84FD-2D4B-06E51A360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28" y="1463040"/>
            <a:ext cx="5860444" cy="509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C1575E90-9942-C2D3-522D-E1971B919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9" b="31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3574EC-C1D3-53B1-B245-DF35630A4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5878685"/>
            <a:ext cx="11210925" cy="2170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>
                <a:latin typeface="Amasis MT Pro Light" panose="02040304050005020304" pitchFamily="18" charset="0"/>
              </a:rPr>
              <a:t>RESULTAT HITTILLS</a:t>
            </a:r>
            <a:br>
              <a:rPr lang="en-US" dirty="0">
                <a:latin typeface="Amasis MT Pro Light" panose="02040304050005020304" pitchFamily="18" charset="0"/>
              </a:rPr>
            </a:b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>
            <a:extLst>
              <a:ext uri="{FF2B5EF4-FFF2-40B4-BE49-F238E27FC236}">
                <a16:creationId xmlns:a16="http://schemas.microsoft.com/office/drawing/2014/main" id="{E1891F69-44E5-A2A1-6080-0A0CDA756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793" y="3625495"/>
            <a:ext cx="10130412" cy="141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5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Bildobjekt 3" descr="En bild som visar cirkel, logotyp, blå, design&#10;&#10;Automatiskt genererad beskrivning">
            <a:extLst>
              <a:ext uri="{FF2B5EF4-FFF2-40B4-BE49-F238E27FC236}">
                <a16:creationId xmlns:a16="http://schemas.microsoft.com/office/drawing/2014/main" id="{46D3839A-3E4D-CA11-E1E8-A3E9C454AA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78" r="1" b="27344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B2889D6-B970-A556-3CE0-DB23F66B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1874" y="2867871"/>
            <a:ext cx="3899614" cy="2125470"/>
          </a:xfrm>
        </p:spPr>
        <p:txBody>
          <a:bodyPr anchor="b">
            <a:noAutofit/>
          </a:bodyPr>
          <a:lstStyle/>
          <a:p>
            <a:pPr algn="ctr"/>
            <a:r>
              <a:rPr lang="en-US" sz="6600" b="1" dirty="0">
                <a:latin typeface="Amasis MT Pro Light" panose="02040304050005020304" pitchFamily="18" charset="0"/>
              </a:rPr>
              <a:t>FRÅGOR?</a:t>
            </a:r>
            <a:br>
              <a:rPr lang="en-US" sz="6600" dirty="0">
                <a:latin typeface="Amasis MT Pro Light" panose="02040304050005020304" pitchFamily="18" charset="0"/>
              </a:rPr>
            </a:br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74280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50</Words>
  <Application>Microsoft Office PowerPoint</Application>
  <PresentationFormat>Bredbild</PresentationFormat>
  <Paragraphs>14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Meiryo</vt:lpstr>
      <vt:lpstr>Amasis MT Pro Light</vt:lpstr>
      <vt:lpstr>Arial</vt:lpstr>
      <vt:lpstr>Calibri</vt:lpstr>
      <vt:lpstr>Calibri Light</vt:lpstr>
      <vt:lpstr>Office-tema</vt:lpstr>
      <vt:lpstr>EKONOMISK RAPPORT</vt:lpstr>
      <vt:lpstr>PowerPoint-presentation</vt:lpstr>
      <vt:lpstr>RESULTATRAPPORT </vt:lpstr>
      <vt:lpstr>PowerPoint-presentation</vt:lpstr>
      <vt:lpstr>KOSTNADER VERKSAMHET  </vt:lpstr>
      <vt:lpstr>KOSTNADER ANNAT  </vt:lpstr>
      <vt:lpstr>RESULTAT HITTILLS </vt:lpstr>
      <vt:lpstr>FRÅGOR?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2Q</dc:creator>
  <cp:lastModifiedBy>Andre Kurator</cp:lastModifiedBy>
  <cp:revision>14</cp:revision>
  <dcterms:created xsi:type="dcterms:W3CDTF">2019-09-11T11:44:00Z</dcterms:created>
  <dcterms:modified xsi:type="dcterms:W3CDTF">2024-05-08T18:09:50Z</dcterms:modified>
</cp:coreProperties>
</file>